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71" r:id="rId4"/>
    <p:sldId id="265" r:id="rId5"/>
    <p:sldId id="266" r:id="rId6"/>
    <p:sldId id="267" r:id="rId7"/>
    <p:sldId id="268" r:id="rId8"/>
    <p:sldId id="269" r:id="rId9"/>
    <p:sldId id="260" r:id="rId10"/>
    <p:sldId id="261" r:id="rId11"/>
    <p:sldId id="262" r:id="rId12"/>
    <p:sldId id="263" r:id="rId13"/>
    <p:sldId id="264" r:id="rId14"/>
    <p:sldId id="270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6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987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3867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61285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69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4947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457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7600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7129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19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72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3138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6F5DE-E4C6-4FFD-908F-89670FD47578}" type="datetimeFigureOut">
              <a:rPr lang="uk-UA" smtClean="0"/>
              <a:t>05.12.2021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20453-813B-47D0-97ED-C44FBDEF86B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077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  <a:latin typeface="Comic Sans MS" pitchFamily="66" charset="0"/>
              </a:rPr>
              <a:t>УРОК ДОБРОТИ</a:t>
            </a:r>
            <a:endParaRPr lang="uk-UA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704855" cy="4536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87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10445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484784"/>
            <a:ext cx="431628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32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Стівен </a:t>
            </a:r>
            <a:r>
              <a:rPr lang="uk-UA" dirty="0" err="1" smtClean="0"/>
              <a:t>Хокінг</a:t>
            </a:r>
            <a:endParaRPr lang="uk-UA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4032447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18261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64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49694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2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0648"/>
            <a:ext cx="3865612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3744416" cy="3007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04665"/>
            <a:ext cx="4536504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19022"/>
            <a:ext cx="4372744" cy="3077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05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6632"/>
            <a:ext cx="4104456" cy="3393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75961"/>
            <a:ext cx="432048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00" y="22651"/>
            <a:ext cx="4558816" cy="3338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27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772400" cy="2376264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70C0"/>
                </a:solidFill>
                <a:latin typeface="Comic Sans MS" pitchFamily="66" charset="0"/>
              </a:rPr>
              <a:t>ТЕМА УРОКУ: </a:t>
            </a:r>
            <a:br>
              <a:rPr lang="uk-UA" b="1" dirty="0" smtClean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uk-UA" b="1" dirty="0" smtClean="0">
                <a:solidFill>
                  <a:srgbClr val="0070C0"/>
                </a:solidFill>
                <a:latin typeface="Comic Sans MS" pitchFamily="66" charset="0"/>
              </a:rPr>
              <a:t>Люди з особливими потребами</a:t>
            </a:r>
            <a:endParaRPr lang="uk-UA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24944"/>
            <a:ext cx="6096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3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136903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07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637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453650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852936"/>
            <a:ext cx="417646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2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6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Життя дається людині на добрі справи.</a:t>
            </a:r>
            <a:endParaRPr lang="uk-UA" sz="60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68960"/>
            <a:ext cx="6096000" cy="349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50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4867275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80928"/>
            <a:ext cx="388843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93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792088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93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Нік</a:t>
            </a:r>
            <a:r>
              <a:rPr lang="uk-UA" dirty="0" smtClean="0"/>
              <a:t> </a:t>
            </a:r>
            <a:r>
              <a:rPr lang="uk-UA" dirty="0" err="1" smtClean="0"/>
              <a:t>Вуйчич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4032448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84783"/>
            <a:ext cx="4464495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363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6146</TotalTime>
  <Words>16</Words>
  <Application>Microsoft Office PowerPoint</Application>
  <PresentationFormat>Екран (4:3)</PresentationFormat>
  <Paragraphs>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5" baseType="lpstr">
      <vt:lpstr>Тема Office</vt:lpstr>
      <vt:lpstr>УРОК ДОБРОТИ</vt:lpstr>
      <vt:lpstr>ТЕМА УРОКУ:  Люди з особливими потребами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Нік Вуйчич</vt:lpstr>
      <vt:lpstr>Презентація PowerPoint</vt:lpstr>
      <vt:lpstr>Стівен Хокінг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222</dc:creator>
  <cp:lastModifiedBy>222</cp:lastModifiedBy>
  <cp:revision>8</cp:revision>
  <dcterms:created xsi:type="dcterms:W3CDTF">2021-11-28T11:54:14Z</dcterms:created>
  <dcterms:modified xsi:type="dcterms:W3CDTF">2021-12-05T17:37:53Z</dcterms:modified>
</cp:coreProperties>
</file>