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303" r:id="rId3"/>
    <p:sldId id="282" r:id="rId4"/>
    <p:sldId id="284" r:id="rId5"/>
    <p:sldId id="295" r:id="rId6"/>
    <p:sldId id="289" r:id="rId7"/>
    <p:sldId id="294" r:id="rId8"/>
    <p:sldId id="292" r:id="rId9"/>
    <p:sldId id="293" r:id="rId10"/>
    <p:sldId id="287" r:id="rId11"/>
    <p:sldId id="305" r:id="rId12"/>
    <p:sldId id="304" r:id="rId13"/>
    <p:sldId id="257" r:id="rId14"/>
    <p:sldId id="259" r:id="rId15"/>
    <p:sldId id="260" r:id="rId16"/>
    <p:sldId id="261" r:id="rId17"/>
    <p:sldId id="262" r:id="rId18"/>
    <p:sldId id="263" r:id="rId19"/>
    <p:sldId id="267" r:id="rId20"/>
    <p:sldId id="268" r:id="rId21"/>
    <p:sldId id="269" r:id="rId22"/>
    <p:sldId id="297" r:id="rId23"/>
    <p:sldId id="264" r:id="rId24"/>
    <p:sldId id="266" r:id="rId25"/>
    <p:sldId id="270" r:id="rId26"/>
    <p:sldId id="271" r:id="rId27"/>
    <p:sldId id="276" r:id="rId28"/>
    <p:sldId id="272" r:id="rId29"/>
    <p:sldId id="277" r:id="rId30"/>
    <p:sldId id="278" r:id="rId31"/>
    <p:sldId id="279" r:id="rId32"/>
    <p:sldId id="274" r:id="rId33"/>
    <p:sldId id="275" r:id="rId34"/>
    <p:sldId id="280" r:id="rId35"/>
    <p:sldId id="281" r:id="rId36"/>
    <p:sldId id="302" r:id="rId37"/>
    <p:sldId id="30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10E76-9A86-4DAA-A9EB-EE8E8A1BAA8E}" type="datetimeFigureOut">
              <a:rPr lang="ru-RU" smtClean="0"/>
              <a:pPr/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73F0D-3ADF-4A9B-B070-EE0A1A6DB0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14282" y="2500306"/>
            <a:ext cx="6072198" cy="3143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Від  зернини  - до хлібини.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0430" y="5380672"/>
            <a:ext cx="54292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Підготувала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вчитель початкових класів</a:t>
            </a:r>
          </a:p>
          <a:p>
            <a:r>
              <a:rPr lang="uk-UA" sz="1600" b="1" dirty="0" err="1" smtClean="0">
                <a:latin typeface="Times New Roman" pitchFamily="18" charset="0"/>
                <a:cs typeface="Times New Roman" pitchFamily="18" charset="0"/>
              </a:rPr>
              <a:t>Томіна</a:t>
            </a:r>
            <a:r>
              <a:rPr lang="uk-UA" sz="1600" b="1" dirty="0" smtClean="0">
                <a:latin typeface="Times New Roman" pitchFamily="18" charset="0"/>
                <a:cs typeface="Times New Roman" pitchFamily="18" charset="0"/>
              </a:rPr>
              <a:t> С.В.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content.foto.mail.ru/mail/lamat80/_blogs/i-76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00430" y="4357694"/>
            <a:ext cx="52864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  зернини  - до хлібини.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meatinfo.ru/data/tradeboard/83799/tradeboardNubH2i_im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726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iroshnikltd.narod2.ru/catalog/DSC01284.jpg?rand=290800303952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1976" y="0"/>
            <a:ext cx="93259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www.bezformata.ru/content/Images/000/006/342/image63420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86974" cy="707233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357950" y="6072206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Ніж з лезом для нарізки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2814" y="3000372"/>
            <a:ext cx="5781186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00562" cy="45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5143512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Тісто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обробна машина.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3504" y="571480"/>
            <a:ext cx="35004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Спеціальний пристрій перетворює відміряні шматки тіста на охайні кульки для випічки формового хліба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1000108"/>
            <a:ext cx="5929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Розподіл тіста на частини для випічки булочок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398" y="0"/>
            <a:ext cx="93023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715537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50122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92315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clicr.ru/uploads/images/file_attach_18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к делают хлеб (33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35834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4" name="Picture 6" descr="http://img-fotki.yandex.ru/get/4420/103611630.9/0_6c25b_b9eeb14d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582" y="0"/>
            <a:ext cx="917458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zagony.ru/admin_new/foto/2011-10-10/1318247759/pravda_o_khlebe_13_foto__tekst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работа\хлеб\9 копия копи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215502" cy="478632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786190"/>
            <a:ext cx="9286940" cy="283845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9200" b="1" dirty="0" smtClean="0">
                <a:latin typeface="Times New Roman" pitchFamily="18" charset="0"/>
                <a:cs typeface="Times New Roman" pitchFamily="18" charset="0"/>
              </a:rPr>
              <a:t>Ось </a:t>
            </a:r>
            <a:r>
              <a:rPr lang="ru-RU" sz="19200" b="1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9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9200" b="1" dirty="0" err="1" smtClean="0">
                <a:latin typeface="Times New Roman" pitchFamily="18" charset="0"/>
                <a:cs typeface="Times New Roman" pitchFamily="18" charset="0"/>
              </a:rPr>
              <a:t>рум'яний</a:t>
            </a:r>
            <a:r>
              <a:rPr lang="ru-RU" sz="19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2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9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200" b="1" dirty="0" err="1" smtClean="0">
                <a:latin typeface="Times New Roman" pitchFamily="18" charset="0"/>
                <a:cs typeface="Times New Roman" pitchFamily="18" charset="0"/>
              </a:rPr>
              <a:t>духмяний</a:t>
            </a:r>
            <a:endParaRPr lang="ru-RU" sz="19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9200" b="1" dirty="0" err="1" smtClean="0">
                <a:latin typeface="Times New Roman" pitchFamily="18" charset="0"/>
                <a:cs typeface="Times New Roman" pitchFamily="18" charset="0"/>
              </a:rPr>
              <a:t>Лежить</a:t>
            </a:r>
            <a:r>
              <a:rPr lang="ru-RU" sz="19200" b="1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9200" b="1" dirty="0" err="1" smtClean="0">
                <a:latin typeface="Times New Roman" pitchFamily="18" charset="0"/>
                <a:cs typeface="Times New Roman" pitchFamily="18" charset="0"/>
              </a:rPr>
              <a:t>хаті</a:t>
            </a:r>
            <a:r>
              <a:rPr lang="ru-RU" sz="19200" b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9200" b="1" dirty="0" err="1" smtClean="0">
                <a:latin typeface="Times New Roman" pitchFamily="18" charset="0"/>
                <a:cs typeface="Times New Roman" pitchFamily="18" charset="0"/>
              </a:rPr>
              <a:t>столі</a:t>
            </a:r>
            <a:r>
              <a:rPr lang="ru-RU" sz="19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uk-UA" sz="19200" b="1" dirty="0" smtClean="0">
                <a:latin typeface="Times New Roman" pitchFamily="18" charset="0"/>
                <a:cs typeface="Times New Roman" pitchFamily="18" charset="0"/>
              </a:rPr>
              <a:t> За хліб незміряне </a:t>
            </a:r>
            <a:r>
              <a:rPr lang="uk-UA" sz="19200" b="1" dirty="0" err="1" smtClean="0">
                <a:latin typeface="Times New Roman" pitchFamily="18" charset="0"/>
                <a:cs typeface="Times New Roman" pitchFamily="18" charset="0"/>
              </a:rPr>
              <a:t>“спасибі”</a:t>
            </a:r>
            <a:endParaRPr lang="uk-UA" sz="19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19200" b="1" dirty="0" smtClean="0">
                <a:latin typeface="Times New Roman" pitchFamily="18" charset="0"/>
                <a:cs typeface="Times New Roman" pitchFamily="18" charset="0"/>
              </a:rPr>
              <a:t> Всім хліборобам на землі!</a:t>
            </a:r>
          </a:p>
          <a:p>
            <a:pPr algn="r">
              <a:buNone/>
            </a:pPr>
            <a:r>
              <a:rPr lang="ru-RU" sz="76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endParaRPr lang="ru-RU" sz="28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www.zhaba.ru/_pics/bwrimc1koy7rlcg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643042" y="785794"/>
            <a:ext cx="65722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40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C:\Documents and Settings\User\Рабочий стол\як роблять хліб\i (4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285860"/>
            <a:ext cx="88582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Перед цією нивою</a:t>
            </a:r>
          </a:p>
          <a:p>
            <a:pPr>
              <a:buNone/>
            </a:pP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  Шапку скинь, синок:</a:t>
            </a:r>
          </a:p>
          <a:p>
            <a:pPr>
              <a:buNone/>
            </a:pP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  Бачиш, пробивається</a:t>
            </a:r>
          </a:p>
          <a:p>
            <a:pPr>
              <a:buNone/>
            </a:pP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  Хлібний колосок?</a:t>
            </a:r>
          </a:p>
          <a:p>
            <a:pPr>
              <a:buNone/>
            </a:pPr>
            <a:r>
              <a:rPr lang="uk-UA" sz="5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abioteh.ru/generic/catalog/all/395_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3441680"/>
            <a:ext cx="87154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Скільки же в це зернятко</a:t>
            </a:r>
          </a:p>
          <a:p>
            <a:pPr>
              <a:buNone/>
            </a:pP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  Вкладено труда!</a:t>
            </a:r>
          </a:p>
          <a:p>
            <a:pPr>
              <a:buNone/>
            </a:pP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  Знають лише сонечко</a:t>
            </a:r>
          </a:p>
          <a:p>
            <a:pPr>
              <a:buNone/>
            </a:pPr>
            <a:r>
              <a:rPr lang="uk-UA" sz="5400" b="1" dirty="0" smtClean="0">
                <a:latin typeface="Times New Roman" pitchFamily="18" charset="0"/>
                <a:cs typeface="Times New Roman" pitchFamily="18" charset="0"/>
              </a:rPr>
              <a:t>  Вітер і вода.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ttp://www.sdelanounas.ru/uploads/9/5/958134081654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43240" y="4000504"/>
            <a:ext cx="5643602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відразу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стали зерна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Хлібом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столі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Люди довго і невтомно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uk-U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Працювали на землі!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24smi.com/img_info_2000_2000_998a0b2b77abd84fa73b8f11d44f0799566e9ba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vidomosti-ua.com/photo/original-13213620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agroday.ru/images/sized/images/uploads/8072d73bfc64dca0333182469146ebc9-320x2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130</Words>
  <Application>Microsoft Office PowerPoint</Application>
  <PresentationFormat>Экран (4:3)</PresentationFormat>
  <Paragraphs>27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Хліб – усьому голова </dc:title>
  <dc:creator>User</dc:creator>
  <cp:lastModifiedBy>Вчитель</cp:lastModifiedBy>
  <cp:revision>38</cp:revision>
  <dcterms:created xsi:type="dcterms:W3CDTF">2013-03-02T07:43:43Z</dcterms:created>
  <dcterms:modified xsi:type="dcterms:W3CDTF">2021-12-13T10:22:16Z</dcterms:modified>
</cp:coreProperties>
</file>