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7" r:id="rId2"/>
    <p:sldId id="278" r:id="rId3"/>
    <p:sldId id="271" r:id="rId4"/>
    <p:sldId id="272" r:id="rId5"/>
    <p:sldId id="267" r:id="rId6"/>
    <p:sldId id="268" r:id="rId7"/>
    <p:sldId id="258" r:id="rId8"/>
    <p:sldId id="273" r:id="rId9"/>
    <p:sldId id="274" r:id="rId10"/>
    <p:sldId id="275" r:id="rId11"/>
    <p:sldId id="276" r:id="rId12"/>
    <p:sldId id="277" r:id="rId13"/>
    <p:sldId id="269" r:id="rId14"/>
    <p:sldId id="263" r:id="rId15"/>
    <p:sldId id="264" r:id="rId16"/>
    <p:sldId id="265" r:id="rId17"/>
    <p:sldId id="266" r:id="rId18"/>
    <p:sldId id="270" r:id="rId19"/>
  </p:sldIdLst>
  <p:sldSz cx="12192000" cy="6858000"/>
  <p:notesSz cx="6858000" cy="9144000"/>
  <p:defaultTextStyle>
    <a:defPPr rtl="0"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5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3" name="Місце для дати 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28028BFE-128A-42F1-A11B-7FA9ACDAD49F}" type="datetime1">
              <a:rPr lang="uk-UA" smtClean="0"/>
              <a:t>14.12.2021</a:t>
            </a:fld>
            <a:endParaRPr lang="uk-UA" dirty="0"/>
          </a:p>
        </p:txBody>
      </p:sp>
      <p:sp>
        <p:nvSpPr>
          <p:cNvPr id="4" name="Місце для нижнього колонтитула 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57E03411-58E2-43FD-AE1D-AD77DFF8CB20}" type="slidenum">
              <a:rPr lang="uk-UA" smtClean="0"/>
              <a:pPr algn="r" rtl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8191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3" name="Місце для дати 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CEE4278A-8B6C-4970-803F-5F8C9103A773}" type="datetime1">
              <a:rPr lang="uk-UA" smtClean="0"/>
              <a:pPr/>
              <a:t>14.12.2021</a:t>
            </a:fld>
            <a:endParaRPr lang="uk-UA" dirty="0"/>
          </a:p>
        </p:txBody>
      </p:sp>
      <p:sp>
        <p:nvSpPr>
          <p:cNvPr id="4" name="Місце для зображення 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uk-UA" dirty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uk-UA" dirty="0"/>
              <a:t>Зразки заголовків</a:t>
            </a:r>
          </a:p>
          <a:p>
            <a:pPr lvl="1" rtl="0"/>
            <a:r>
              <a:rPr lang="uk-UA" dirty="0"/>
              <a:t>Другий рівень</a:t>
            </a:r>
          </a:p>
          <a:p>
            <a:pPr lvl="2" rtl="0"/>
            <a:r>
              <a:rPr lang="uk-UA" dirty="0"/>
              <a:t>Третій рівень</a:t>
            </a:r>
          </a:p>
          <a:p>
            <a:pPr lvl="3" rtl="0"/>
            <a:r>
              <a:rPr lang="uk-UA" dirty="0"/>
              <a:t>Четвертий рівень</a:t>
            </a:r>
          </a:p>
          <a:p>
            <a:pPr lvl="4" rtl="0"/>
            <a:r>
              <a:rPr lang="uk-UA" dirty="0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C8DC57A8-AE18-4654-B6AF-04B3577165BE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8139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5400"/>
            </a:lvl1pPr>
          </a:lstStyle>
          <a:p>
            <a:pPr rtl="0"/>
            <a:r>
              <a:rPr lang="uk-UA"/>
              <a:t>Клацніть, щоб редагувати стиль зразка заголовка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r>
              <a:rPr lang="uk-UA" dirty="0"/>
              <a:t>Зразок підзаголовка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98120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9066214" y="421594"/>
            <a:ext cx="2286000" cy="1885508"/>
          </a:xfrm>
        </p:spPr>
        <p:txBody>
          <a:bodyPr rtlCol="0">
            <a:normAutofit/>
          </a:bodyPr>
          <a:lstStyle>
            <a:lvl1pPr algn="l" rtl="0">
              <a:defRPr sz="2400"/>
            </a:lvl1pPr>
          </a:lstStyle>
          <a:p>
            <a:pPr rtl="0"/>
            <a:r>
              <a:rPr lang="uk-UA"/>
              <a:t>Клацніть, щоб редагувати стиль зразка заголовка</a:t>
            </a:r>
            <a:endParaRPr lang="uk-UA" dirty="0"/>
          </a:p>
        </p:txBody>
      </p:sp>
      <p:grpSp>
        <p:nvGrpSpPr>
          <p:cNvPr id="84" name="Група 83"/>
          <p:cNvGrpSpPr>
            <a:grpSpLocks noChangeAspect="1"/>
          </p:cNvGrpSpPr>
          <p:nvPr/>
        </p:nvGrpSpPr>
        <p:grpSpPr>
          <a:xfrm rot="16200000" flipV="1">
            <a:off x="274315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Полілінія 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86" name="Полілінія 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87" name="Полілінія 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88" name="Полілінія 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89" name="Полілінія 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90" name="Полілінія 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91" name="Полілінія 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92" name="Полілінія 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93" name="Полілінія 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94" name="Полілінія 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95" name="Полілінія 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96" name="Полілінія 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</p:grpSp>
      <p:sp>
        <p:nvSpPr>
          <p:cNvPr id="97" name="Місце для зображення 33" descr="Пустий покажчик місця заповнення для зображення Клацніть покажчик місця заповнення та виберіть зображення, яке потрібно додати.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uk-UA"/>
              <a:t>Клацніть піктограму, щоб додати зображення</a:t>
            </a:r>
            <a:endParaRPr lang="uk-UA" dirty="0"/>
          </a:p>
        </p:txBody>
      </p:sp>
      <p:grpSp>
        <p:nvGrpSpPr>
          <p:cNvPr id="98" name="Група 97"/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Полілінія 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0" name="Полілінія 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1" name="Полілінія 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2" name="Полілінія 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3" name="Полілінія 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4" name="Полілінія 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5" name="Полілінія 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6" name="Полілінія 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7" name="Полілінія 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8" name="Полілінія 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9" name="Полілінія 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10" name="Полілінія 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</p:grpSp>
      <p:sp>
        <p:nvSpPr>
          <p:cNvPr id="111" name="Місце для зображення 33" descr="Пустий покажчик місця заповнення для зображення Клацніть покажчик місця заповнення та виберіть зображення, яке потрібно додати."/>
          <p:cNvSpPr>
            <a:spLocks noGrp="1" noChangeAspect="1"/>
          </p:cNvSpPr>
          <p:nvPr>
            <p:ph type="pic" sz="quarter" idx="18"/>
          </p:nvPr>
        </p:nvSpPr>
        <p:spPr>
          <a:xfrm>
            <a:off x="5546780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uk-UA"/>
              <a:t>Клацніть піктограму, щоб додати зображення</a:t>
            </a:r>
            <a:endParaRPr lang="uk-UA" dirty="0"/>
          </a:p>
        </p:txBody>
      </p:sp>
      <p:grpSp>
        <p:nvGrpSpPr>
          <p:cNvPr id="112" name="Група 111"/>
          <p:cNvGrpSpPr/>
          <p:nvPr/>
        </p:nvGrpSpPr>
        <p:grpSpPr>
          <a:xfrm>
            <a:off x="5322489" y="32456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Полілінія 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14" name="Полілінія 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15" name="Полілінія 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16" name="Полілінія 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17" name="Полілінія 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18" name="Полілінія 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19" name="Полілінія 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20" name="Полілінія 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21" name="Полілінія 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22" name="Полілінія 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23" name="Полілінія 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24" name="Полілінія 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</p:grpSp>
      <p:sp>
        <p:nvSpPr>
          <p:cNvPr id="125" name="Місце для зображення 33" descr="Пустий покажчик місця заповнення для зображення Клацніть покажчик місця заповнення та виберіть зображення, яке потрібно додати."/>
          <p:cNvSpPr>
            <a:spLocks noGrp="1" noChangeAspect="1"/>
          </p:cNvSpPr>
          <p:nvPr>
            <p:ph type="pic" sz="quarter" idx="19"/>
          </p:nvPr>
        </p:nvSpPr>
        <p:spPr>
          <a:xfrm>
            <a:off x="5546780" y="34560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uk-UA"/>
              <a:t>Клацніть піктограму, щоб додати зображення</a:t>
            </a:r>
            <a:endParaRPr lang="uk-UA" dirty="0"/>
          </a:p>
        </p:txBody>
      </p:sp>
      <p:sp>
        <p:nvSpPr>
          <p:cNvPr id="126" name="Місце для тексту 3"/>
          <p:cNvSpPr>
            <a:spLocks noGrp="1"/>
          </p:cNvSpPr>
          <p:nvPr>
            <p:ph type="body" sz="half" idx="21"/>
          </p:nvPr>
        </p:nvSpPr>
        <p:spPr>
          <a:xfrm>
            <a:off x="9066214" y="2484992"/>
            <a:ext cx="2286000" cy="3248729"/>
          </a:xfrm>
        </p:spPr>
        <p:txBody>
          <a:bodyPr rtlCol="0" anchor="t" anchorCtr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8" name="Місце для номера слайда 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uk-UA" smtClean="0"/>
              <a:pPr/>
              <a:t>‹№›</a:t>
            </a:fld>
            <a:endParaRPr lang="uk-UA" dirty="0"/>
          </a:p>
        </p:txBody>
      </p:sp>
      <p:sp>
        <p:nvSpPr>
          <p:cNvPr id="7" name="Місце для нижнього колонтитула 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6" name="Місце для дати 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6A37E297-BBE5-47EA-9421-42B6D1076A94}" type="datetime1">
              <a:rPr lang="uk-UA" smtClean="0"/>
              <a:pPr/>
              <a:t>14.12.2021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8742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uk-UA"/>
              <a:t>Клацніть, щоб редагувати стиль зразка заголовка</a:t>
            </a:r>
            <a:endParaRPr lang="uk-UA" dirty="0"/>
          </a:p>
        </p:txBody>
      </p:sp>
      <p:sp>
        <p:nvSpPr>
          <p:cNvPr id="3" name="Місце для вмісту 2"/>
          <p:cNvSpPr>
            <a:spLocks noGrp="1"/>
          </p:cNvSpPr>
          <p:nvPr>
            <p:ph idx="1"/>
          </p:nvPr>
        </p:nvSpPr>
        <p:spPr>
          <a:xfrm>
            <a:off x="836613" y="914400"/>
            <a:ext cx="6172201" cy="5029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uk-UA" dirty="0"/>
          </a:p>
        </p:txBody>
      </p:sp>
      <p:sp>
        <p:nvSpPr>
          <p:cNvPr id="4" name="Місце для тексту 3"/>
          <p:cNvSpPr>
            <a:spLocks noGrp="1"/>
          </p:cNvSpPr>
          <p:nvPr>
            <p:ph type="body" sz="half" idx="2"/>
          </p:nvPr>
        </p:nvSpPr>
        <p:spPr>
          <a:xfrm>
            <a:off x="7511732" y="3555523"/>
            <a:ext cx="3840480" cy="238807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7" name="Місце для номера слайда 6"/>
          <p:cNvSpPr>
            <a:spLocks noGrp="1"/>
          </p:cNvSpPr>
          <p:nvPr>
            <p:ph type="sldNum" sz="quarter" idx="12"/>
          </p:nvPr>
        </p:nvSpPr>
        <p:spPr>
          <a:xfrm>
            <a:off x="1065213" y="6019801"/>
            <a:ext cx="762000" cy="228600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fld id="{022B156B-59AE-415F-B24B-8756D48BB977}" type="slidenum">
              <a:rPr lang="uk-UA" smtClean="0"/>
              <a:pPr/>
              <a:t>‹№›</a:t>
            </a:fld>
            <a:endParaRPr lang="uk-UA" dirty="0"/>
          </a:p>
        </p:txBody>
      </p:sp>
      <p:sp>
        <p:nvSpPr>
          <p:cNvPr id="6" name="Місце для нижнього колонтитула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5" name="Місце для дати 4"/>
          <p:cNvSpPr>
            <a:spLocks noGrp="1"/>
          </p:cNvSpPr>
          <p:nvPr>
            <p:ph type="dt" sz="half" idx="10"/>
          </p:nvPr>
        </p:nvSpPr>
        <p:spPr>
          <a:xfrm>
            <a:off x="8075611" y="6019801"/>
            <a:ext cx="1396260" cy="228600"/>
          </a:xfrm>
        </p:spPr>
        <p:txBody>
          <a:bodyPr rtlCol="0"/>
          <a:lstStyle>
            <a:lvl1pPr>
              <a:defRPr/>
            </a:lvl1pPr>
          </a:lstStyle>
          <a:p>
            <a:fld id="{CDE2EAA9-AA8D-469F-9075-97060C06C645}" type="datetime1">
              <a:rPr lang="uk-UA" smtClean="0"/>
              <a:pPr/>
              <a:t>14.12.2021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3976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uk-UA"/>
              <a:t>Клацніть, щоб редагувати стиль зразка заголовка</a:t>
            </a:r>
            <a:endParaRPr lang="uk-UA" dirty="0"/>
          </a:p>
        </p:txBody>
      </p:sp>
      <p:grpSp>
        <p:nvGrpSpPr>
          <p:cNvPr id="8" name="Група 7"/>
          <p:cNvGrpSpPr/>
          <p:nvPr/>
        </p:nvGrpSpPr>
        <p:grpSpPr>
          <a:xfrm>
            <a:off x="595546" y="781398"/>
            <a:ext cx="6433398" cy="5053665"/>
            <a:chOff x="5162444" y="781398"/>
            <a:chExt cx="6433398" cy="5053665"/>
          </a:xfrm>
        </p:grpSpPr>
        <p:sp>
          <p:nvSpPr>
            <p:cNvPr id="9" name="Полілінія 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" name="Полілінія 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grpSp>
          <p:nvGrpSpPr>
            <p:cNvPr id="11" name="Група 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Полілінія 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dirty="0"/>
              </a:p>
            </p:txBody>
          </p:sp>
          <p:sp>
            <p:nvSpPr>
              <p:cNvPr id="21" name="Полілінія 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dirty="0"/>
              </a:p>
            </p:txBody>
          </p:sp>
        </p:grpSp>
        <p:sp>
          <p:nvSpPr>
            <p:cNvPr id="12" name="Полілінія 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3" name="Полілінія 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4" name="Полілінія 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5" name="Полілінія 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6" name="Полілінія 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7" name="Полілінія 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8" name="Полілінія 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9" name="Полілінія 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</p:grpSp>
      <p:sp>
        <p:nvSpPr>
          <p:cNvPr id="3" name="Місце для зображення 2" descr="Пустий покажчик місця заповнення для зображення Клацніть покажчик місця заповнення та виберіть зображення, яке потрібно додати."/>
          <p:cNvSpPr>
            <a:spLocks noGrp="1"/>
          </p:cNvSpPr>
          <p:nvPr>
            <p:ph type="pic" idx="1"/>
          </p:nvPr>
        </p:nvSpPr>
        <p:spPr>
          <a:xfrm>
            <a:off x="836613" y="1031195"/>
            <a:ext cx="59436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l" rtl="0">
              <a:buNone/>
              <a:defRPr sz="32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uk-UA"/>
              <a:t>Клацніть піктограму, щоб додати зображення</a:t>
            </a:r>
            <a:endParaRPr lang="uk-UA" dirty="0"/>
          </a:p>
        </p:txBody>
      </p:sp>
      <p:sp>
        <p:nvSpPr>
          <p:cNvPr id="4" name="Місце для тексту 3"/>
          <p:cNvSpPr>
            <a:spLocks noGrp="1"/>
          </p:cNvSpPr>
          <p:nvPr>
            <p:ph type="body" sz="half" idx="2"/>
          </p:nvPr>
        </p:nvSpPr>
        <p:spPr>
          <a:xfrm>
            <a:off x="7492891" y="3555521"/>
            <a:ext cx="3840480" cy="216851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7" name="Місце для номера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6" name="Місце для нижнього колонтитула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5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614E23D-BC5C-4C31-8216-7C4E94D2E725}" type="datetime1">
              <a:rPr lang="uk-UA" smtClean="0"/>
              <a:pPr/>
              <a:t>14.12.2021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5957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/>
              <a:t>Клацніть, щоб редагувати стиль зразка заголовка</a:t>
            </a:r>
            <a:endParaRPr lang="uk-UA" dirty="0"/>
          </a:p>
        </p:txBody>
      </p:sp>
      <p:sp>
        <p:nvSpPr>
          <p:cNvPr id="3" name="Місце для вертикального тексту 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uk-UA" dirty="0"/>
          </a:p>
        </p:txBody>
      </p:sp>
      <p:sp>
        <p:nvSpPr>
          <p:cNvPr id="6" name="Місце для номера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FC3F8FB-B9B6-407F-B651-397F2C68460C}" type="datetime1">
              <a:rPr lang="uk-UA" smtClean="0"/>
              <a:pPr/>
              <a:t>14.12.2021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4793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9624268" y="304800"/>
            <a:ext cx="1729531" cy="5676900"/>
          </a:xfrm>
        </p:spPr>
        <p:txBody>
          <a:bodyPr vert="eaVert" rtlCol="0"/>
          <a:lstStyle/>
          <a:p>
            <a:pPr rtl="0"/>
            <a:r>
              <a:rPr lang="uk-UA"/>
              <a:t>Клацніть, щоб редагувати стиль зразка заголовка</a:t>
            </a:r>
            <a:endParaRPr lang="uk-UA" dirty="0"/>
          </a:p>
        </p:txBody>
      </p:sp>
      <p:sp>
        <p:nvSpPr>
          <p:cNvPr id="3" name="Місце для вертикального тексту 2"/>
          <p:cNvSpPr>
            <a:spLocks noGrp="1"/>
          </p:cNvSpPr>
          <p:nvPr>
            <p:ph type="body" orient="vert" idx="1"/>
          </p:nvPr>
        </p:nvSpPr>
        <p:spPr>
          <a:xfrm>
            <a:off x="838199" y="304800"/>
            <a:ext cx="8633671" cy="5676900"/>
          </a:xfrm>
        </p:spPr>
        <p:txBody>
          <a:bodyPr vert="eaVert" rtlCol="0"/>
          <a:lstStyle/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uk-UA" dirty="0"/>
          </a:p>
        </p:txBody>
      </p:sp>
      <p:sp>
        <p:nvSpPr>
          <p:cNvPr id="6" name="Місце для номера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2ACBB241-EEC8-4294-AD17-25A955EE8532}" type="datetime1">
              <a:rPr lang="uk-UA" smtClean="0"/>
              <a:pPr/>
              <a:t>14.12.2021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0580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/>
              <a:t>Клацніть, щоб редагувати стиль зразка заголовка</a:t>
            </a:r>
            <a:endParaRPr lang="uk-UA" dirty="0"/>
          </a:p>
        </p:txBody>
      </p:sp>
      <p:sp>
        <p:nvSpPr>
          <p:cNvPr id="3" name="Місце для вмісту 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uk-UA" dirty="0"/>
          </a:p>
        </p:txBody>
      </p:sp>
      <p:sp>
        <p:nvSpPr>
          <p:cNvPr id="6" name="Місце для номера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A203964C-0CE6-4B48-BA3E-1432582E3429}" type="datetime1">
              <a:rPr lang="uk-UA" smtClean="0"/>
              <a:pPr/>
              <a:t>14.12.2021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963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4400"/>
            </a:lvl1pPr>
          </a:lstStyle>
          <a:p>
            <a:pPr rtl="0"/>
            <a:r>
              <a:rPr lang="uk-UA"/>
              <a:t>Клацніть, щоб редагувати стиль зразка заголовка</a:t>
            </a:r>
            <a:endParaRPr lang="uk-UA" dirty="0"/>
          </a:p>
        </p:txBody>
      </p:sp>
      <p:sp>
        <p:nvSpPr>
          <p:cNvPr id="3" name="Місце для тексту 2"/>
          <p:cNvSpPr>
            <a:spLocks noGrp="1"/>
          </p:cNvSpPr>
          <p:nvPr>
            <p:ph type="body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</p:spTree>
    <p:extLst>
      <p:ext uri="{BB962C8B-B14F-4D97-AF65-F5344CB8AC3E}">
        <p14:creationId xmlns:p14="http://schemas.microsoft.com/office/powerpoint/2010/main" val="122925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елементи вміст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/>
              <a:t>Клацніть, щоб редагувати стиль зразка заголовка</a:t>
            </a:r>
            <a:endParaRPr lang="uk-UA" dirty="0"/>
          </a:p>
        </p:txBody>
      </p:sp>
      <p:sp>
        <p:nvSpPr>
          <p:cNvPr id="3" name="Місце для вмісту 2"/>
          <p:cNvSpPr>
            <a:spLocks noGrp="1"/>
          </p:cNvSpPr>
          <p:nvPr>
            <p:ph sz="half" idx="1"/>
          </p:nvPr>
        </p:nvSpPr>
        <p:spPr>
          <a:xfrm>
            <a:off x="1065212" y="1825625"/>
            <a:ext cx="4954588" cy="4187952"/>
          </a:xfrm>
        </p:spPr>
        <p:txBody>
          <a:bodyPr rtlCol="0"/>
          <a:lstStyle/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uk-UA" dirty="0"/>
          </a:p>
        </p:txBody>
      </p:sp>
      <p:sp>
        <p:nvSpPr>
          <p:cNvPr id="4" name="Місце для вмісту 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951414" cy="4187952"/>
          </a:xfrm>
        </p:spPr>
        <p:txBody>
          <a:bodyPr rtlCol="0"/>
          <a:lstStyle/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uk-UA" dirty="0"/>
          </a:p>
        </p:txBody>
      </p:sp>
      <p:sp>
        <p:nvSpPr>
          <p:cNvPr id="7" name="Місце для номера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6" name="Місце для нижнього колонтитула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5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34333F3-BC16-4265-8824-7CDED5841AB2}" type="datetime1">
              <a:rPr lang="uk-UA" smtClean="0"/>
              <a:pPr/>
              <a:t>14.12.2021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7275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/>
              <a:t>Клацніть, щоб редагувати стиль зразка заголовка</a:t>
            </a:r>
            <a:endParaRPr lang="uk-UA" dirty="0"/>
          </a:p>
        </p:txBody>
      </p:sp>
      <p:sp>
        <p:nvSpPr>
          <p:cNvPr id="3" name="Місце для тексту 2"/>
          <p:cNvSpPr>
            <a:spLocks noGrp="1"/>
          </p:cNvSpPr>
          <p:nvPr>
            <p:ph type="body" idx="1"/>
          </p:nvPr>
        </p:nvSpPr>
        <p:spPr>
          <a:xfrm>
            <a:off x="1069848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 3"/>
          <p:cNvSpPr>
            <a:spLocks noGrp="1"/>
          </p:cNvSpPr>
          <p:nvPr>
            <p:ph sz="half" idx="2"/>
          </p:nvPr>
        </p:nvSpPr>
        <p:spPr>
          <a:xfrm>
            <a:off x="1069848" y="2505075"/>
            <a:ext cx="4956048" cy="3476625"/>
          </a:xfrm>
        </p:spPr>
        <p:txBody>
          <a:bodyPr rtlCol="0"/>
          <a:lstStyle/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uk-UA" dirty="0"/>
          </a:p>
        </p:txBody>
      </p:sp>
      <p:sp>
        <p:nvSpPr>
          <p:cNvPr id="5" name="Місце для тексту 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 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956048" cy="3476625"/>
          </a:xfrm>
        </p:spPr>
        <p:txBody>
          <a:bodyPr rtlCol="0"/>
          <a:lstStyle/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uk-UA" dirty="0"/>
          </a:p>
        </p:txBody>
      </p:sp>
      <p:sp>
        <p:nvSpPr>
          <p:cNvPr id="9" name="Місце для номера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8" name="Місце для нижнього колонтитула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7" name="Місце для дати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4E02068-1416-46EB-8DDA-483E89B32E1E}" type="datetime1">
              <a:rPr lang="uk-UA" smtClean="0"/>
              <a:pPr/>
              <a:t>14.12.2021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1857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/>
              <a:t>Клацніть, щоб редагувати стиль зразка заголовка</a:t>
            </a:r>
            <a:endParaRPr lang="uk-UA" dirty="0"/>
          </a:p>
        </p:txBody>
      </p:sp>
      <p:sp>
        <p:nvSpPr>
          <p:cNvPr id="5" name="Місце для номера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4" name="Місце для нижнього колонтитула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3" name="Місце для дати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CDCE796-1974-46A8-B1F8-D020B3DDC6BB}" type="datetime1">
              <a:rPr lang="uk-UA" smtClean="0"/>
              <a:pPr/>
              <a:t>14.12.2021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1281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номера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3" name="Місце для нижнього колонтитула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2" name="Місце для дати 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454D2F14-88B2-4739-875A-322EA5B86B27}" type="datetime1">
              <a:rPr lang="uk-UA" smtClean="0"/>
              <a:pPr/>
              <a:t>14.12.2021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4787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зображення з підпис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065212" y="304799"/>
            <a:ext cx="10058402" cy="1216152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uk-UA"/>
              <a:t>Клацніть, щоб редагувати стиль зразка заголовка</a:t>
            </a:r>
            <a:endParaRPr lang="uk-UA" dirty="0"/>
          </a:p>
        </p:txBody>
      </p:sp>
      <p:grpSp>
        <p:nvGrpSpPr>
          <p:cNvPr id="9" name="Група 8"/>
          <p:cNvGrpSpPr/>
          <p:nvPr/>
        </p:nvGrpSpPr>
        <p:grpSpPr>
          <a:xfrm>
            <a:off x="1052422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Полілінія 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1" name="Полілінія 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2" name="Полілінія 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3" name="Полілінія 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4" name="Полілінія 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5" name="Полілінія 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6" name="Полілінія 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7" name="Полілінія 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8" name="Полілінія 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9" name="Полілінія 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20" name="Полілінія 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21" name="Полілінія 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</p:grpSp>
      <p:sp>
        <p:nvSpPr>
          <p:cNvPr id="36" name="Місце для зображення 33" descr="Пустий покажчик місця заповнення для зображення Клацніть покажчик місця заповнення та виберіть зображення, яке потрібно додати."/>
          <p:cNvSpPr>
            <a:spLocks noGrp="1" noChangeAspect="1"/>
          </p:cNvSpPr>
          <p:nvPr>
            <p:ph type="pic" sz="quarter" idx="17"/>
          </p:nvPr>
        </p:nvSpPr>
        <p:spPr>
          <a:xfrm>
            <a:off x="1265028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uk-UA"/>
              <a:t>Клацніть піктограму, щоб додати зображення</a:t>
            </a:r>
            <a:endParaRPr lang="uk-UA" dirty="0"/>
          </a:p>
        </p:txBody>
      </p:sp>
      <p:sp>
        <p:nvSpPr>
          <p:cNvPr id="39" name="Місце для тексту 3"/>
          <p:cNvSpPr>
            <a:spLocks noGrp="1"/>
          </p:cNvSpPr>
          <p:nvPr>
            <p:ph type="body" sz="half" idx="2"/>
          </p:nvPr>
        </p:nvSpPr>
        <p:spPr>
          <a:xfrm>
            <a:off x="1052423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grpSp>
        <p:nvGrpSpPr>
          <p:cNvPr id="22" name="Група 21"/>
          <p:cNvGrpSpPr/>
          <p:nvPr/>
        </p:nvGrpSpPr>
        <p:grpSpPr>
          <a:xfrm>
            <a:off x="6763111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Полілінія 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24" name="Полілінія 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25" name="Полілінія 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26" name="Полілінія 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27" name="Полілінія 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28" name="Полілінія 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29" name="Полілінія 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30" name="Полілінія 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31" name="Полілінія 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32" name="Полілінія 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33" name="Полілінія 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34" name="Полілінія 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</p:grpSp>
      <p:sp>
        <p:nvSpPr>
          <p:cNvPr id="37" name="Місце для зображення 33" descr="Пустий покажчик місця заповнення для зображення Клацніть покажчик місця заповнення та виберіть зображення, яке потрібно додати."/>
          <p:cNvSpPr>
            <a:spLocks noGrp="1" noChangeAspect="1"/>
          </p:cNvSpPr>
          <p:nvPr>
            <p:ph type="pic" sz="quarter" idx="18"/>
          </p:nvPr>
        </p:nvSpPr>
        <p:spPr>
          <a:xfrm>
            <a:off x="6975717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uk-UA"/>
              <a:t>Клацніть піктограму, щоб додати зображення</a:t>
            </a:r>
            <a:endParaRPr lang="uk-UA" dirty="0"/>
          </a:p>
        </p:txBody>
      </p:sp>
      <p:sp>
        <p:nvSpPr>
          <p:cNvPr id="40" name="Місце для тексту 3"/>
          <p:cNvSpPr>
            <a:spLocks noGrp="1"/>
          </p:cNvSpPr>
          <p:nvPr>
            <p:ph type="body" sz="half" idx="19"/>
          </p:nvPr>
        </p:nvSpPr>
        <p:spPr>
          <a:xfrm>
            <a:off x="6742908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8" name="Місце для номера слайда 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uk-UA" smtClean="0"/>
              <a:pPr/>
              <a:t>‹№›</a:t>
            </a:fld>
            <a:endParaRPr lang="uk-UA" dirty="0"/>
          </a:p>
        </p:txBody>
      </p:sp>
      <p:sp>
        <p:nvSpPr>
          <p:cNvPr id="7" name="Місце для нижнього колонтитула 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6" name="Місце для дати 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704AC9CC-D0B4-4D4C-B143-6BBA8F1C06F2}" type="datetime1">
              <a:rPr lang="uk-UA" smtClean="0"/>
              <a:pPr/>
              <a:t>14.12.2021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6827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зображення з підпис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/>
              <a:t>Клацніть, щоб редагувати стиль зразка заголовка</a:t>
            </a:r>
            <a:endParaRPr lang="uk-UA" dirty="0"/>
          </a:p>
        </p:txBody>
      </p:sp>
      <p:grpSp>
        <p:nvGrpSpPr>
          <p:cNvPr id="52" name="Група 51"/>
          <p:cNvGrpSpPr>
            <a:grpSpLocks noChangeAspect="1"/>
          </p:cNvGrpSpPr>
          <p:nvPr/>
        </p:nvGrpSpPr>
        <p:grpSpPr>
          <a:xfrm rot="5400000">
            <a:off x="104513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Полілінія 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54" name="Полілінія 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55" name="Полілінія 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56" name="Полілінія 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57" name="Полілінія 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58" name="Полілінія 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59" name="Полілінія 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60" name="Полілінія 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61" name="Полілінія 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62" name="Полілінія 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63" name="Полілінія 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64" name="Полілінія 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</p:grpSp>
      <p:sp>
        <p:nvSpPr>
          <p:cNvPr id="79" name="Місце для зображення 33" descr="Пустий покажчик місця заповнення для зображення Клацніть покажчик місця заповнення та виберіть зображення, яке потрібно додати."/>
          <p:cNvSpPr>
            <a:spLocks noGrp="1"/>
          </p:cNvSpPr>
          <p:nvPr>
            <p:ph type="pic" sz="quarter" idx="19"/>
          </p:nvPr>
        </p:nvSpPr>
        <p:spPr>
          <a:xfrm>
            <a:off x="1249168" y="1824285"/>
            <a:ext cx="2715289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uk-UA"/>
              <a:t>Клацніть піктограму, щоб додати зображення</a:t>
            </a:r>
            <a:endParaRPr lang="uk-UA" dirty="0"/>
          </a:p>
        </p:txBody>
      </p:sp>
      <p:sp>
        <p:nvSpPr>
          <p:cNvPr id="81" name="Місце для тексту 3"/>
          <p:cNvSpPr>
            <a:spLocks noGrp="1"/>
          </p:cNvSpPr>
          <p:nvPr>
            <p:ph type="body" sz="half" idx="2"/>
          </p:nvPr>
        </p:nvSpPr>
        <p:spPr>
          <a:xfrm>
            <a:off x="123521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grpSp>
        <p:nvGrpSpPr>
          <p:cNvPr id="84" name="Група 83"/>
          <p:cNvGrpSpPr>
            <a:grpSpLocks noChangeAspect="1"/>
          </p:cNvGrpSpPr>
          <p:nvPr userDrawn="1"/>
        </p:nvGrpSpPr>
        <p:grpSpPr>
          <a:xfrm rot="5400000">
            <a:off x="4517135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Полілінія 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86" name="Полілінія 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87" name="Полілінія 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88" name="Полілінія 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89" name="Полілінія 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90" name="Полілінія 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91" name="Полілінія 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92" name="Полілінія 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93" name="Полілінія 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94" name="Полілінія 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95" name="Полілінія 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96" name="Полілінія 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</p:grpSp>
      <p:sp>
        <p:nvSpPr>
          <p:cNvPr id="78" name="Місце для зображення 33" descr="Пустий покажчик місця заповнення для зображення Клацніть покажчик місця заповнення та виберіть зображення, яке потрібно додати."/>
          <p:cNvSpPr>
            <a:spLocks noGrp="1"/>
          </p:cNvSpPr>
          <p:nvPr>
            <p:ph type="pic" sz="quarter" idx="18"/>
          </p:nvPr>
        </p:nvSpPr>
        <p:spPr>
          <a:xfrm>
            <a:off x="4720924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uk-UA"/>
              <a:t>Клацніть піктограму, щоб додати зображення</a:t>
            </a:r>
            <a:endParaRPr lang="uk-UA" dirty="0"/>
          </a:p>
        </p:txBody>
      </p:sp>
      <p:sp>
        <p:nvSpPr>
          <p:cNvPr id="82" name="Місце для тексту 3"/>
          <p:cNvSpPr>
            <a:spLocks noGrp="1"/>
          </p:cNvSpPr>
          <p:nvPr>
            <p:ph type="body" sz="half" idx="21"/>
          </p:nvPr>
        </p:nvSpPr>
        <p:spPr>
          <a:xfrm>
            <a:off x="4707208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grpSp>
        <p:nvGrpSpPr>
          <p:cNvPr id="97" name="Група 96"/>
          <p:cNvGrpSpPr>
            <a:grpSpLocks noChangeAspect="1"/>
          </p:cNvGrpSpPr>
          <p:nvPr userDrawn="1"/>
        </p:nvGrpSpPr>
        <p:grpSpPr>
          <a:xfrm rot="5400000">
            <a:off x="801900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8" name="Полілінія 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99" name="Полілінія 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0" name="Полілінія 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1" name="Полілінія 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2" name="Полілінія 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3" name="Полілінія 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4" name="Полілінія 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5" name="Полілінія 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6" name="Полілінія 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7" name="Полілінія 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8" name="Полілінія 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9" name="Полілінія 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</p:grpSp>
      <p:sp>
        <p:nvSpPr>
          <p:cNvPr id="80" name="Місце для зображення 33" descr="Пустий покажчик місця заповнення для зображення Клацніть покажчик місця заповнення та виберіть зображення, яке потрібно додати."/>
          <p:cNvSpPr>
            <a:spLocks noGrp="1"/>
          </p:cNvSpPr>
          <p:nvPr>
            <p:ph type="pic" sz="quarter" idx="20"/>
          </p:nvPr>
        </p:nvSpPr>
        <p:spPr>
          <a:xfrm>
            <a:off x="8222798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uk-UA"/>
              <a:t>Клацніть піктограму, щоб додати зображення</a:t>
            </a:r>
            <a:endParaRPr lang="uk-UA" dirty="0"/>
          </a:p>
        </p:txBody>
      </p:sp>
      <p:sp>
        <p:nvSpPr>
          <p:cNvPr id="83" name="Місце для тексту 3"/>
          <p:cNvSpPr>
            <a:spLocks noGrp="1"/>
          </p:cNvSpPr>
          <p:nvPr>
            <p:ph type="body" sz="half" idx="22"/>
          </p:nvPr>
        </p:nvSpPr>
        <p:spPr>
          <a:xfrm>
            <a:off x="820908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8" name="Місце для номера слайда 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uk-UA" smtClean="0"/>
              <a:pPr/>
              <a:t>‹№›</a:t>
            </a:fld>
            <a:endParaRPr lang="uk-UA" dirty="0"/>
          </a:p>
        </p:txBody>
      </p:sp>
      <p:sp>
        <p:nvSpPr>
          <p:cNvPr id="7" name="Місце для нижнього колонтитула 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6" name="Місце для дати 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66CAD4AE-A456-4992-BF47-7F9B5B946A0F}" type="datetime1">
              <a:rPr lang="uk-UA" smtClean="0"/>
              <a:pPr/>
              <a:t>14.12.2021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819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 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uk-UA" dirty="0"/>
              <a:t>Зразок заголовка</a:t>
            </a:r>
          </a:p>
        </p:txBody>
      </p:sp>
      <p:sp>
        <p:nvSpPr>
          <p:cNvPr id="3" name="Місце для тексту 2"/>
          <p:cNvSpPr>
            <a:spLocks noGrp="1"/>
          </p:cNvSpPr>
          <p:nvPr>
            <p:ph type="body" idx="1"/>
          </p:nvPr>
        </p:nvSpPr>
        <p:spPr>
          <a:xfrm>
            <a:off x="1065214" y="1752600"/>
            <a:ext cx="100584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uk-UA" dirty="0"/>
              <a:t>Зразок тексту</a:t>
            </a:r>
          </a:p>
          <a:p>
            <a:pPr lvl="1" rtl="0"/>
            <a:r>
              <a:rPr lang="uk-UA" dirty="0"/>
              <a:t>Другий рівень</a:t>
            </a:r>
          </a:p>
          <a:p>
            <a:pPr lvl="2" rtl="0"/>
            <a:r>
              <a:rPr lang="uk-UA" dirty="0"/>
              <a:t>Третій рівень</a:t>
            </a:r>
          </a:p>
          <a:p>
            <a:pPr lvl="3" rtl="0"/>
            <a:r>
              <a:rPr lang="uk-UA" dirty="0"/>
              <a:t>Четвертий рівень</a:t>
            </a:r>
          </a:p>
          <a:p>
            <a:pPr lvl="4" rtl="0"/>
            <a:r>
              <a:rPr lang="uk-UA" dirty="0"/>
              <a:t>П’ятий рівень</a:t>
            </a:r>
          </a:p>
        </p:txBody>
      </p:sp>
      <p:sp>
        <p:nvSpPr>
          <p:cNvPr id="6" name="Місце для номера слайда 5"/>
          <p:cNvSpPr>
            <a:spLocks noGrp="1"/>
          </p:cNvSpPr>
          <p:nvPr>
            <p:ph type="sldNum" sz="quarter" idx="4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022B156B-59AE-415F-B24B-8756D48BB977}" type="slidenum">
              <a:rPr lang="uk-UA" smtClean="0"/>
              <a:pPr/>
              <a:t>‹№›</a:t>
            </a:fld>
            <a:endParaRPr lang="uk-UA" dirty="0"/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3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 lang="uk-UA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2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fld id="{AB281E8D-D242-4D45-B477-5579D7A48CCD}" type="datetime1">
              <a:rPr lang="uk-UA" smtClean="0"/>
              <a:pPr/>
              <a:t>14.12.2021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0063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62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3464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uk-UA" dirty="0"/>
              <a:t>Звертання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uk-UA" dirty="0"/>
              <a:t>Закріплюємо вивчений матеріал</a:t>
            </a:r>
          </a:p>
        </p:txBody>
      </p:sp>
    </p:spTree>
    <p:extLst>
      <p:ext uri="{BB962C8B-B14F-4D97-AF65-F5344CB8AC3E}">
        <p14:creationId xmlns:p14="http://schemas.microsoft.com/office/powerpoint/2010/main" val="76967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D30886-B4EB-44A2-9FC3-093755CE7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Виберіть правильну відповідь, запишіть літеру</a:t>
            </a:r>
            <a:endParaRPr lang="ru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FBEDB00-0E4A-4F81-8EB2-4F7DDF1C07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l"/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1.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Укажіть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речення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із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звертаннями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:</a:t>
            </a:r>
          </a:p>
          <a:p>
            <a:pPr algn="l"/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А)Чумак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іде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, подивиться та й голову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схилить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;</a:t>
            </a:r>
          </a:p>
          <a:p>
            <a:pPr algn="l"/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К) У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садочку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 в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холодочку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гарна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мати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 молода возить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донечку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 в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візочку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, возить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вільна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 і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гойда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;</a:t>
            </a:r>
          </a:p>
          <a:p>
            <a:pPr algn="l"/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О) На,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Ласочко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,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це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ти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спіймала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.</a:t>
            </a:r>
            <a:b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</a:br>
            <a:endParaRPr lang="ru-RU" b="1" i="1" dirty="0">
              <a:solidFill>
                <a:schemeClr val="accent1">
                  <a:lumMod val="75000"/>
                </a:schemeClr>
              </a:solidFill>
              <a:effectLst/>
              <a:latin typeface="Segoe Print" panose="02000600000000000000" pitchFamily="2" charset="0"/>
            </a:endParaRPr>
          </a:p>
          <a:p>
            <a:pPr algn="l"/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2.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Укажіть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речення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, в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якому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 правильно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виділено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звертання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:</a:t>
            </a:r>
          </a:p>
          <a:p>
            <a:pPr algn="l"/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С)Не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тривожся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зовсім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, не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збавляй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 себе сну,  моя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пташ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latin typeface="Segoe Print" panose="02000600000000000000" pitchFamily="2" charset="0"/>
              </a:rPr>
              <a:t>ко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;</a:t>
            </a:r>
          </a:p>
          <a:p>
            <a:pPr algn="l"/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Б) А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ти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голубонько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,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ти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кралечко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 моя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поки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співаєш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 на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калині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, то й весело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мені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;</a:t>
            </a:r>
          </a:p>
          <a:p>
            <a:pPr algn="l"/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В) Та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ти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 мене дубе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отінив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, як хмара.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419168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566312-D8BE-4FD0-8F5D-FB0478C42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Виберіть правильну відповідь, запишіть літеру</a:t>
            </a:r>
            <a:endParaRPr lang="ru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3927939-0635-4C31-BC82-92213C965B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5212" y="1524000"/>
            <a:ext cx="10058402" cy="4457700"/>
          </a:xfrm>
        </p:spPr>
        <p:txBody>
          <a:bodyPr>
            <a:normAutofit fontScale="85000" lnSpcReduction="20000"/>
          </a:bodyPr>
          <a:lstStyle/>
          <a:p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3.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Укажіть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речення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, в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якому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 правильно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виділені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звертання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:</a:t>
            </a:r>
          </a:p>
          <a:p>
            <a:pPr>
              <a:lnSpc>
                <a:spcPct val="170000"/>
              </a:lnSpc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А)Зоре, моя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вечірняя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зійди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 над горою;</a:t>
            </a:r>
            <a:b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</a:b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В)Зоре моя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вечірняя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,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зійди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 над горою;</a:t>
            </a:r>
            <a:b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</a:b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Д) Зоре моя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вечірняя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зійди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effectLst/>
                <a:latin typeface="Segoe Print" panose="02000600000000000000" pitchFamily="2" charset="0"/>
              </a:rPr>
              <a:t>, над горою.</a:t>
            </a:r>
          </a:p>
          <a:p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Segoe Print" panose="02000600000000000000" pitchFamily="2" charset="0"/>
              </a:rPr>
              <a:t>4.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latin typeface="Segoe Print" panose="02000600000000000000" pitchFamily="2" charset="0"/>
              </a:rPr>
              <a:t>Доповни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Segoe Print" panose="02000600000000000000" pitchFamily="2" charset="0"/>
              </a:rPr>
              <a:t>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latin typeface="Segoe Print" panose="02000600000000000000" pitchFamily="2" charset="0"/>
              </a:rPr>
              <a:t>речення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Segoe Print" panose="02000600000000000000" pitchFamily="2" charset="0"/>
              </a:rPr>
              <a:t>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latin typeface="Segoe Print" panose="02000600000000000000" pitchFamily="2" charset="0"/>
              </a:rPr>
              <a:t>звертанням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Segoe Print" panose="02000600000000000000" pitchFamily="2" charset="0"/>
              </a:rPr>
              <a:t>:</a:t>
            </a:r>
          </a:p>
          <a:p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latin typeface="Segoe Print" panose="02000600000000000000" pitchFamily="2" charset="0"/>
              </a:rPr>
              <a:t>Розкажіть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Segoe Print" panose="02000600000000000000" pitchFamily="2" charset="0"/>
              </a:rPr>
              <a:t>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latin typeface="Segoe Print" panose="02000600000000000000" pitchFamily="2" charset="0"/>
              </a:rPr>
              <a:t>мені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Segoe Print" panose="02000600000000000000" pitchFamily="2" charset="0"/>
              </a:rPr>
              <a:t>,…,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latin typeface="Segoe Print" panose="02000600000000000000" pitchFamily="2" charset="0"/>
              </a:rPr>
              <a:t>яким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Segoe Print" panose="02000600000000000000" pitchFamily="2" charset="0"/>
              </a:rPr>
              <a:t>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latin typeface="Segoe Print" panose="02000600000000000000" pitchFamily="2" charset="0"/>
              </a:rPr>
              <a:t>була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Segoe Print" panose="02000600000000000000" pitchFamily="2" charset="0"/>
              </a:rPr>
              <a:t> моя мама у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latin typeface="Segoe Print" panose="02000600000000000000" pitchFamily="2" charset="0"/>
              </a:rPr>
              <a:t>дитинстві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Segoe Print" panose="02000600000000000000" pitchFamily="2" charset="0"/>
              </a:rPr>
              <a:t>.</a:t>
            </a:r>
          </a:p>
          <a:p>
            <a:pPr>
              <a:lnSpc>
                <a:spcPct val="110000"/>
              </a:lnSpc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Segoe Print" panose="02000600000000000000" pitchFamily="2" charset="0"/>
              </a:rPr>
              <a:t>А) бабуся</a:t>
            </a:r>
          </a:p>
          <a:p>
            <a:pPr>
              <a:lnSpc>
                <a:spcPct val="110000"/>
              </a:lnSpc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Segoe Print" panose="02000600000000000000" pitchFamily="2" charset="0"/>
              </a:rPr>
              <a:t>Б) бабусе</a:t>
            </a:r>
          </a:p>
          <a:p>
            <a:pPr>
              <a:lnSpc>
                <a:spcPct val="110000"/>
              </a:lnSpc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Segoe Print" panose="02000600000000000000" pitchFamily="2" charset="0"/>
              </a:rPr>
              <a:t>І) бабусю</a:t>
            </a:r>
            <a:endParaRPr lang="ru-UA" dirty="0">
              <a:solidFill>
                <a:schemeClr val="accent1">
                  <a:lumMod val="75000"/>
                </a:schemeClr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335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B0283F-E8A6-4955-BD82-07F0F40C8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Виберіть правильну відповідь, запишіть літеру</a:t>
            </a:r>
            <a:endParaRPr lang="ru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409E369-1F33-4840-85AE-9829AD873C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l"/>
            <a:r>
              <a:rPr lang="ru-RU" sz="2200" b="1" i="1" dirty="0">
                <a:solidFill>
                  <a:schemeClr val="accent5">
                    <a:lumMod val="50000"/>
                  </a:schemeClr>
                </a:solidFill>
                <a:latin typeface="Segoe Print" panose="02000600000000000000" pitchFamily="2" charset="0"/>
              </a:rPr>
              <a:t>5 </a:t>
            </a:r>
            <a:r>
              <a:rPr lang="ru-RU" sz="2200" b="1" i="1" dirty="0">
                <a:solidFill>
                  <a:schemeClr val="accent5">
                    <a:lumMod val="50000"/>
                  </a:schemeClr>
                </a:solidFill>
                <a:effectLst/>
                <a:latin typeface="Segoe Print" panose="02000600000000000000" pitchFamily="2" charset="0"/>
              </a:rPr>
              <a:t> </a:t>
            </a:r>
            <a:r>
              <a:rPr lang="ru-RU" sz="2200" b="1" i="1" dirty="0">
                <a:solidFill>
                  <a:schemeClr val="accent5">
                    <a:lumMod val="50000"/>
                  </a:schemeClr>
                </a:solidFill>
                <a:latin typeface="Segoe Print" panose="02000600000000000000" pitchFamily="2" charset="0"/>
              </a:rPr>
              <a:t>П</a:t>
            </a:r>
            <a:r>
              <a:rPr lang="ru-RU" sz="2200" b="1" i="1" dirty="0">
                <a:solidFill>
                  <a:schemeClr val="accent5">
                    <a:lumMod val="50000"/>
                  </a:schemeClr>
                </a:solidFill>
                <a:effectLst/>
                <a:latin typeface="Segoe Print" panose="02000600000000000000" pitchFamily="2" charset="0"/>
              </a:rPr>
              <a:t>равильно </a:t>
            </a:r>
            <a:r>
              <a:rPr lang="ru-RU" sz="2200" b="1" i="1" dirty="0" err="1">
                <a:solidFill>
                  <a:schemeClr val="accent5">
                    <a:lumMod val="50000"/>
                  </a:schemeClr>
                </a:solidFill>
                <a:effectLst/>
                <a:latin typeface="Segoe Print" panose="02000600000000000000" pitchFamily="2" charset="0"/>
              </a:rPr>
              <a:t>виділено</a:t>
            </a:r>
            <a:r>
              <a:rPr lang="ru-RU" sz="2200" b="1" i="1" dirty="0">
                <a:solidFill>
                  <a:schemeClr val="accent5">
                    <a:lumMod val="50000"/>
                  </a:schemeClr>
                </a:solidFill>
                <a:effectLst/>
                <a:latin typeface="Segoe Print" panose="02000600000000000000" pitchFamily="2" charset="0"/>
              </a:rPr>
              <a:t> </a:t>
            </a:r>
            <a:r>
              <a:rPr lang="ru-RU" sz="2200" b="1" i="1" dirty="0" err="1">
                <a:solidFill>
                  <a:schemeClr val="accent5">
                    <a:lumMod val="50000"/>
                  </a:schemeClr>
                </a:solidFill>
                <a:effectLst/>
                <a:latin typeface="Segoe Print" panose="02000600000000000000" pitchFamily="2" charset="0"/>
              </a:rPr>
              <a:t>звертання</a:t>
            </a:r>
            <a:r>
              <a:rPr lang="ru-RU" sz="2200" b="1" i="1" dirty="0">
                <a:solidFill>
                  <a:schemeClr val="accent5">
                    <a:lumMod val="50000"/>
                  </a:schemeClr>
                </a:solidFill>
                <a:effectLst/>
                <a:latin typeface="Segoe Print" panose="02000600000000000000" pitchFamily="2" charset="0"/>
              </a:rPr>
              <a:t> у </a:t>
            </a:r>
            <a:r>
              <a:rPr lang="ru-RU" sz="2200" b="1" i="1" dirty="0" err="1">
                <a:solidFill>
                  <a:schemeClr val="accent5">
                    <a:lumMod val="50000"/>
                  </a:schemeClr>
                </a:solidFill>
                <a:effectLst/>
                <a:latin typeface="Segoe Print" panose="02000600000000000000" pitchFamily="2" charset="0"/>
              </a:rPr>
              <a:t>всіх</a:t>
            </a:r>
            <a:r>
              <a:rPr lang="ru-RU" sz="2200" b="1" i="1" dirty="0">
                <a:solidFill>
                  <a:schemeClr val="accent5">
                    <a:lumMod val="50000"/>
                  </a:schemeClr>
                </a:solidFill>
                <a:effectLst/>
                <a:latin typeface="Segoe Print" panose="02000600000000000000" pitchFamily="2" charset="0"/>
              </a:rPr>
              <a:t> </a:t>
            </a:r>
            <a:r>
              <a:rPr lang="ru-RU" sz="2200" b="1" i="1" dirty="0" err="1">
                <a:solidFill>
                  <a:schemeClr val="accent5">
                    <a:lumMod val="50000"/>
                  </a:schemeClr>
                </a:solidFill>
                <a:effectLst/>
                <a:latin typeface="Segoe Print" panose="02000600000000000000" pitchFamily="2" charset="0"/>
              </a:rPr>
              <a:t>реченнях</a:t>
            </a:r>
            <a:r>
              <a:rPr lang="ru-RU" sz="2200" b="1" i="1" dirty="0">
                <a:solidFill>
                  <a:schemeClr val="accent5">
                    <a:lumMod val="50000"/>
                  </a:schemeClr>
                </a:solidFill>
                <a:effectLst/>
                <a:latin typeface="Segoe Print" panose="02000600000000000000" pitchFamily="2" charset="0"/>
              </a:rPr>
              <a:t>, ОКРІМ:</a:t>
            </a:r>
          </a:p>
          <a:p>
            <a:pPr algn="l"/>
            <a:r>
              <a:rPr lang="ru-RU" sz="2200" b="1" i="1" dirty="0">
                <a:solidFill>
                  <a:schemeClr val="accent5">
                    <a:lumMod val="50000"/>
                  </a:schemeClr>
                </a:solidFill>
                <a:latin typeface="Segoe Print" panose="02000600000000000000" pitchFamily="2" charset="0"/>
              </a:rPr>
              <a:t>Т</a:t>
            </a:r>
            <a:r>
              <a:rPr lang="ru-RU" sz="2200" b="1" i="1" dirty="0">
                <a:solidFill>
                  <a:schemeClr val="accent5">
                    <a:lumMod val="50000"/>
                  </a:schemeClr>
                </a:solidFill>
                <a:effectLst/>
                <a:latin typeface="Segoe Print" panose="02000600000000000000" pitchFamily="2" charset="0"/>
              </a:rPr>
              <a:t>) </a:t>
            </a:r>
            <a:r>
              <a:rPr lang="ru-RU" sz="2200" b="1" i="1" dirty="0" err="1">
                <a:solidFill>
                  <a:schemeClr val="accent5">
                    <a:lumMod val="50000"/>
                  </a:schemeClr>
                </a:solidFill>
                <a:effectLst/>
                <a:latin typeface="Segoe Print" panose="02000600000000000000" pitchFamily="2" charset="0"/>
              </a:rPr>
              <a:t>Привітай</a:t>
            </a:r>
            <a:r>
              <a:rPr lang="ru-RU" sz="2200" b="1" i="1" dirty="0">
                <a:solidFill>
                  <a:schemeClr val="accent5">
                    <a:lumMod val="50000"/>
                  </a:schemeClr>
                </a:solidFill>
                <a:effectLst/>
                <a:latin typeface="Segoe Print" panose="02000600000000000000" pitchFamily="2" charset="0"/>
              </a:rPr>
              <a:t> же, моя </a:t>
            </a:r>
            <a:r>
              <a:rPr lang="ru-RU" sz="2200" b="1" i="1" dirty="0" err="1">
                <a:solidFill>
                  <a:schemeClr val="accent5">
                    <a:lumMod val="50000"/>
                  </a:schemeClr>
                </a:solidFill>
                <a:effectLst/>
                <a:latin typeface="Segoe Print" panose="02000600000000000000" pitchFamily="2" charset="0"/>
              </a:rPr>
              <a:t>ненько</a:t>
            </a:r>
            <a:r>
              <a:rPr lang="ru-RU" sz="2200" b="1" i="1" dirty="0">
                <a:solidFill>
                  <a:schemeClr val="accent5">
                    <a:lumMod val="50000"/>
                  </a:schemeClr>
                </a:solidFill>
                <a:effectLst/>
                <a:latin typeface="Segoe Print" panose="02000600000000000000" pitchFamily="2" charset="0"/>
              </a:rPr>
              <a:t> моя </a:t>
            </a:r>
            <a:r>
              <a:rPr lang="ru-RU" sz="2200" b="1" i="1" dirty="0" err="1">
                <a:solidFill>
                  <a:schemeClr val="accent5">
                    <a:lumMod val="50000"/>
                  </a:schemeClr>
                </a:solidFill>
                <a:effectLst/>
                <a:latin typeface="Segoe Print" panose="02000600000000000000" pitchFamily="2" charset="0"/>
              </a:rPr>
              <a:t>Україно</a:t>
            </a:r>
            <a:r>
              <a:rPr lang="ru-RU" sz="2200" b="1" i="1" dirty="0">
                <a:solidFill>
                  <a:schemeClr val="accent5">
                    <a:lumMod val="50000"/>
                  </a:schemeClr>
                </a:solidFill>
                <a:effectLst/>
                <a:latin typeface="Segoe Print" panose="02000600000000000000" pitchFamily="2" charset="0"/>
              </a:rPr>
              <a:t> </a:t>
            </a:r>
            <a:r>
              <a:rPr lang="ru-RU" sz="2200" b="1" i="1" dirty="0" err="1">
                <a:solidFill>
                  <a:schemeClr val="accent5">
                    <a:lumMod val="50000"/>
                  </a:schemeClr>
                </a:solidFill>
                <a:effectLst/>
                <a:latin typeface="Segoe Print" panose="02000600000000000000" pitchFamily="2" charset="0"/>
              </a:rPr>
              <a:t>моїх</a:t>
            </a:r>
            <a:r>
              <a:rPr lang="ru-RU" sz="2200" b="1" i="1" dirty="0">
                <a:solidFill>
                  <a:schemeClr val="accent5">
                    <a:lumMod val="50000"/>
                  </a:schemeClr>
                </a:solidFill>
                <a:effectLst/>
                <a:latin typeface="Segoe Print" panose="02000600000000000000" pitchFamily="2" charset="0"/>
              </a:rPr>
              <a:t> </a:t>
            </a:r>
            <a:r>
              <a:rPr lang="ru-RU" sz="2200" b="1" i="1" dirty="0" err="1">
                <a:solidFill>
                  <a:schemeClr val="accent5">
                    <a:lumMod val="50000"/>
                  </a:schemeClr>
                </a:solidFill>
                <a:effectLst/>
                <a:latin typeface="Segoe Print" panose="02000600000000000000" pitchFamily="2" charset="0"/>
              </a:rPr>
              <a:t>діток</a:t>
            </a:r>
            <a:r>
              <a:rPr lang="ru-RU" sz="2200" b="1" i="1" dirty="0">
                <a:solidFill>
                  <a:schemeClr val="accent5">
                    <a:lumMod val="50000"/>
                  </a:schemeClr>
                </a:solidFill>
                <a:effectLst/>
                <a:latin typeface="Segoe Print" panose="02000600000000000000" pitchFamily="2" charset="0"/>
              </a:rPr>
              <a:t> </a:t>
            </a:r>
            <a:r>
              <a:rPr lang="ru-RU" sz="2200" b="1" i="1" dirty="0" err="1">
                <a:solidFill>
                  <a:schemeClr val="accent5">
                    <a:lumMod val="50000"/>
                  </a:schemeClr>
                </a:solidFill>
                <a:effectLst/>
                <a:latin typeface="Segoe Print" panose="02000600000000000000" pitchFamily="2" charset="0"/>
              </a:rPr>
              <a:t>нерозумних</a:t>
            </a:r>
            <a:r>
              <a:rPr lang="ru-RU" sz="2200" b="1" i="1" dirty="0">
                <a:solidFill>
                  <a:schemeClr val="accent5">
                    <a:lumMod val="50000"/>
                  </a:schemeClr>
                </a:solidFill>
                <a:effectLst/>
                <a:latin typeface="Segoe Print" panose="02000600000000000000" pitchFamily="2" charset="0"/>
              </a:rPr>
              <a:t>, як свою </a:t>
            </a:r>
            <a:r>
              <a:rPr lang="ru-RU" sz="2200" b="1" i="1" dirty="0" err="1">
                <a:solidFill>
                  <a:schemeClr val="accent5">
                    <a:lumMod val="50000"/>
                  </a:schemeClr>
                </a:solidFill>
                <a:effectLst/>
                <a:latin typeface="Segoe Print" panose="02000600000000000000" pitchFamily="2" charset="0"/>
              </a:rPr>
              <a:t>дитину</a:t>
            </a:r>
            <a:r>
              <a:rPr lang="ru-RU" sz="2200" b="1" i="1" dirty="0">
                <a:solidFill>
                  <a:schemeClr val="accent5">
                    <a:lumMod val="50000"/>
                  </a:schemeClr>
                </a:solidFill>
                <a:effectLst/>
                <a:latin typeface="Segoe Print" panose="02000600000000000000" pitchFamily="2" charset="0"/>
              </a:rPr>
              <a:t>;</a:t>
            </a:r>
          </a:p>
          <a:p>
            <a:pPr algn="l"/>
            <a:r>
              <a:rPr lang="ru-RU" sz="2200" b="1" i="1" dirty="0">
                <a:solidFill>
                  <a:schemeClr val="accent5">
                    <a:lumMod val="50000"/>
                  </a:schemeClr>
                </a:solidFill>
                <a:effectLst/>
                <a:latin typeface="Segoe Print" panose="02000600000000000000" pitchFamily="2" charset="0"/>
              </a:rPr>
              <a:t>І) Ой </a:t>
            </a:r>
            <a:r>
              <a:rPr lang="ru-RU" sz="2200" b="1" i="1" dirty="0" err="1">
                <a:solidFill>
                  <a:schemeClr val="accent5">
                    <a:lumMod val="50000"/>
                  </a:schemeClr>
                </a:solidFill>
                <a:effectLst/>
                <a:latin typeface="Segoe Print" panose="02000600000000000000" pitchFamily="2" charset="0"/>
              </a:rPr>
              <a:t>ти</a:t>
            </a:r>
            <a:r>
              <a:rPr lang="ru-RU" sz="2200" b="1" i="1" dirty="0">
                <a:solidFill>
                  <a:schemeClr val="accent5">
                    <a:lumMod val="50000"/>
                  </a:schemeClr>
                </a:solidFill>
                <a:effectLst/>
                <a:latin typeface="Segoe Print" panose="02000600000000000000" pitchFamily="2" charset="0"/>
              </a:rPr>
              <a:t>, </a:t>
            </a:r>
            <a:r>
              <a:rPr lang="ru-RU" sz="2200" b="1" i="1" dirty="0" err="1">
                <a:solidFill>
                  <a:schemeClr val="accent5">
                    <a:lumMod val="50000"/>
                  </a:schemeClr>
                </a:solidFill>
                <a:effectLst/>
                <a:latin typeface="Segoe Print" panose="02000600000000000000" pitchFamily="2" charset="0"/>
              </a:rPr>
              <a:t>дівчино</a:t>
            </a:r>
            <a:r>
              <a:rPr lang="ru-RU" sz="2200" b="1" i="1" dirty="0">
                <a:solidFill>
                  <a:schemeClr val="accent5">
                    <a:lumMod val="50000"/>
                  </a:schemeClr>
                </a:solidFill>
                <a:effectLst/>
                <a:latin typeface="Segoe Print" panose="02000600000000000000" pitchFamily="2" charset="0"/>
              </a:rPr>
              <a:t>, з </a:t>
            </a:r>
            <a:r>
              <a:rPr lang="ru-RU" sz="2200" b="1" i="1" dirty="0" err="1">
                <a:solidFill>
                  <a:schemeClr val="accent5">
                    <a:lumMod val="50000"/>
                  </a:schemeClr>
                </a:solidFill>
                <a:effectLst/>
                <a:latin typeface="Segoe Print" panose="02000600000000000000" pitchFamily="2" charset="0"/>
              </a:rPr>
              <a:t>горіха</a:t>
            </a:r>
            <a:r>
              <a:rPr lang="ru-RU" sz="2200" b="1" i="1" dirty="0">
                <a:solidFill>
                  <a:schemeClr val="accent5">
                    <a:lumMod val="50000"/>
                  </a:schemeClr>
                </a:solidFill>
                <a:effectLst/>
                <a:latin typeface="Segoe Print" panose="02000600000000000000" pitchFamily="2" charset="0"/>
              </a:rPr>
              <a:t> зерня, </a:t>
            </a:r>
            <a:r>
              <a:rPr lang="ru-RU" sz="2200" b="1" i="1" dirty="0" err="1">
                <a:solidFill>
                  <a:schemeClr val="accent5">
                    <a:lumMod val="50000"/>
                  </a:schemeClr>
                </a:solidFill>
                <a:effectLst/>
                <a:latin typeface="Segoe Print" panose="02000600000000000000" pitchFamily="2" charset="0"/>
              </a:rPr>
              <a:t>чом</a:t>
            </a:r>
            <a:r>
              <a:rPr lang="ru-RU" sz="2200" b="1" i="1" dirty="0">
                <a:solidFill>
                  <a:schemeClr val="accent5">
                    <a:lumMod val="50000"/>
                  </a:schemeClr>
                </a:solidFill>
                <a:effectLst/>
                <a:latin typeface="Segoe Print" panose="02000600000000000000" pitchFamily="2" charset="0"/>
              </a:rPr>
              <a:t> </a:t>
            </a:r>
            <a:r>
              <a:rPr lang="ru-RU" sz="2200" b="1" i="1" dirty="0" err="1">
                <a:solidFill>
                  <a:schemeClr val="accent5">
                    <a:lumMod val="50000"/>
                  </a:schemeClr>
                </a:solidFill>
                <a:effectLst/>
                <a:latin typeface="Segoe Print" panose="02000600000000000000" pitchFamily="2" charset="0"/>
              </a:rPr>
              <a:t>твоє</a:t>
            </a:r>
            <a:r>
              <a:rPr lang="ru-RU" sz="2200" b="1" i="1" dirty="0">
                <a:solidFill>
                  <a:schemeClr val="accent5">
                    <a:lumMod val="50000"/>
                  </a:schemeClr>
                </a:solidFill>
                <a:effectLst/>
                <a:latin typeface="Segoe Print" panose="02000600000000000000" pitchFamily="2" charset="0"/>
              </a:rPr>
              <a:t> </a:t>
            </a:r>
            <a:r>
              <a:rPr lang="ru-RU" sz="2200" b="1" i="1" dirty="0" err="1">
                <a:solidFill>
                  <a:schemeClr val="accent5">
                    <a:lumMod val="50000"/>
                  </a:schemeClr>
                </a:solidFill>
                <a:effectLst/>
                <a:latin typeface="Segoe Print" panose="02000600000000000000" pitchFamily="2" charset="0"/>
              </a:rPr>
              <a:t>серденько</a:t>
            </a:r>
            <a:r>
              <a:rPr lang="ru-RU" sz="2200" b="1" i="1" dirty="0">
                <a:solidFill>
                  <a:schemeClr val="accent5">
                    <a:lumMod val="50000"/>
                  </a:schemeClr>
                </a:solidFill>
                <a:effectLst/>
                <a:latin typeface="Segoe Print" panose="02000600000000000000" pitchFamily="2" charset="0"/>
              </a:rPr>
              <a:t> – колюча </a:t>
            </a:r>
            <a:r>
              <a:rPr lang="ru-RU" sz="2200" b="1" i="1" dirty="0" err="1">
                <a:solidFill>
                  <a:schemeClr val="accent5">
                    <a:lumMod val="50000"/>
                  </a:schemeClr>
                </a:solidFill>
                <a:effectLst/>
                <a:latin typeface="Segoe Print" panose="02000600000000000000" pitchFamily="2" charset="0"/>
              </a:rPr>
              <a:t>терня</a:t>
            </a:r>
            <a:r>
              <a:rPr lang="ru-RU" sz="2200" b="1" i="1" dirty="0">
                <a:solidFill>
                  <a:schemeClr val="accent5">
                    <a:lumMod val="50000"/>
                  </a:schemeClr>
                </a:solidFill>
                <a:effectLst/>
                <a:latin typeface="Segoe Print" panose="02000600000000000000" pitchFamily="2" charset="0"/>
              </a:rPr>
              <a:t>;</a:t>
            </a:r>
          </a:p>
          <a:p>
            <a:pPr algn="l"/>
            <a:r>
              <a:rPr lang="ru-RU" sz="2200" b="1" i="1" dirty="0">
                <a:solidFill>
                  <a:schemeClr val="accent5">
                    <a:lumMod val="50000"/>
                  </a:schemeClr>
                </a:solidFill>
                <a:effectLst/>
                <a:latin typeface="Segoe Print" panose="02000600000000000000" pitchFamily="2" charset="0"/>
              </a:rPr>
              <a:t>З) </a:t>
            </a:r>
            <a:r>
              <a:rPr lang="ru-RU" sz="2200" b="1" i="1" dirty="0" err="1">
                <a:solidFill>
                  <a:schemeClr val="accent5">
                    <a:lumMod val="50000"/>
                  </a:schemeClr>
                </a:solidFill>
                <a:effectLst/>
                <a:latin typeface="Segoe Print" panose="02000600000000000000" pitchFamily="2" charset="0"/>
              </a:rPr>
              <a:t>Розкажи</a:t>
            </a:r>
            <a:r>
              <a:rPr lang="ru-RU" sz="2200" b="1" i="1" dirty="0">
                <a:solidFill>
                  <a:schemeClr val="accent5">
                    <a:lumMod val="50000"/>
                  </a:schemeClr>
                </a:solidFill>
                <a:effectLst/>
                <a:latin typeface="Segoe Print" panose="02000600000000000000" pitchFamily="2" charset="0"/>
              </a:rPr>
              <a:t> ж </a:t>
            </a:r>
            <a:r>
              <a:rPr lang="ru-RU" sz="2200" b="1" i="1" dirty="0" err="1">
                <a:solidFill>
                  <a:schemeClr val="accent5">
                    <a:lumMod val="50000"/>
                  </a:schemeClr>
                </a:solidFill>
                <a:effectLst/>
                <a:latin typeface="Segoe Print" panose="02000600000000000000" pitchFamily="2" charset="0"/>
              </a:rPr>
              <a:t>тепер</a:t>
            </a:r>
            <a:r>
              <a:rPr lang="ru-RU" sz="2200" b="1" i="1" dirty="0">
                <a:solidFill>
                  <a:schemeClr val="accent5">
                    <a:lumMod val="50000"/>
                  </a:schemeClr>
                </a:solidFill>
                <a:effectLst/>
                <a:latin typeface="Segoe Print" panose="02000600000000000000" pitchFamily="2" charset="0"/>
              </a:rPr>
              <a:t>, Степане, про свою недолю.</a:t>
            </a:r>
          </a:p>
          <a:p>
            <a:r>
              <a:rPr lang="uk-UA" b="1" dirty="0"/>
              <a:t>6 Доповни речення звертанням </a:t>
            </a:r>
          </a:p>
          <a:p>
            <a:r>
              <a:rPr lang="uk-UA" b="1" dirty="0"/>
              <a:t>Заспівай нам …пісеньку про рідний край</a:t>
            </a:r>
          </a:p>
          <a:p>
            <a:r>
              <a:rPr lang="uk-UA" b="1" dirty="0"/>
              <a:t>І) соловейко</a:t>
            </a:r>
          </a:p>
          <a:p>
            <a:r>
              <a:rPr lang="uk-UA" b="1" dirty="0"/>
              <a:t>А)соловейку</a:t>
            </a:r>
          </a:p>
          <a:p>
            <a:r>
              <a:rPr lang="uk-UA" b="1" dirty="0"/>
              <a:t>Б)соловейка  </a:t>
            </a:r>
            <a:endParaRPr lang="ru-UA" b="1" dirty="0"/>
          </a:p>
        </p:txBody>
      </p:sp>
    </p:spTree>
    <p:extLst>
      <p:ext uri="{BB962C8B-B14F-4D97-AF65-F5344CB8AC3E}">
        <p14:creationId xmlns:p14="http://schemas.microsoft.com/office/powerpoint/2010/main" val="329833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 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dirty="0"/>
              <a:t>Звертання на рекламних бігбордах</a:t>
            </a:r>
          </a:p>
        </p:txBody>
      </p:sp>
      <p:pic>
        <p:nvPicPr>
          <p:cNvPr id="2" name="Місце для зображення 1">
            <a:extLst>
              <a:ext uri="{FF2B5EF4-FFF2-40B4-BE49-F238E27FC236}">
                <a16:creationId xmlns:a16="http://schemas.microsoft.com/office/drawing/2014/main" id="{A134268E-9177-471C-A761-4F2741A939CD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/>
          <a:srcRect l="18125" r="18125"/>
          <a:stretch>
            <a:fillRect/>
          </a:stretch>
        </p:blipFill>
        <p:spPr>
          <a:xfrm>
            <a:off x="840795" y="1020193"/>
            <a:ext cx="3940930" cy="4572000"/>
          </a:xfrm>
          <a:prstGeom prst="rect">
            <a:avLst/>
          </a:prstGeom>
        </p:spPr>
      </p:pic>
      <p:pic>
        <p:nvPicPr>
          <p:cNvPr id="3" name="Місце для зображення 2">
            <a:extLst>
              <a:ext uri="{FF2B5EF4-FFF2-40B4-BE49-F238E27FC236}">
                <a16:creationId xmlns:a16="http://schemas.microsoft.com/office/drawing/2014/main" id="{6EA2D48B-3896-4393-BAD4-C4EE1D542741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3"/>
          <a:srcRect t="12248" b="12248"/>
          <a:stretch>
            <a:fillRect/>
          </a:stretch>
        </p:blipFill>
        <p:spPr>
          <a:xfrm>
            <a:off x="5436066" y="421594"/>
            <a:ext cx="3104080" cy="2413347"/>
          </a:xfrm>
          <a:prstGeom prst="rect">
            <a:avLst/>
          </a:prstGeom>
        </p:spPr>
      </p:pic>
      <p:pic>
        <p:nvPicPr>
          <p:cNvPr id="4" name="Місце для зображення 3">
            <a:extLst>
              <a:ext uri="{FF2B5EF4-FFF2-40B4-BE49-F238E27FC236}">
                <a16:creationId xmlns:a16="http://schemas.microsoft.com/office/drawing/2014/main" id="{70C9A969-E217-46D2-A8A1-9683DEFDDD5E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4"/>
          <a:srcRect l="1320" r="1320"/>
          <a:stretch>
            <a:fillRect/>
          </a:stretch>
        </p:blipFill>
        <p:spPr>
          <a:xfrm>
            <a:off x="5503178" y="3348057"/>
            <a:ext cx="3036968" cy="2482292"/>
          </a:xfrm>
          <a:prstGeom prst="rect">
            <a:avLst/>
          </a:prstGeom>
        </p:spPr>
      </p:pic>
      <p:sp>
        <p:nvSpPr>
          <p:cNvPr id="10" name="Місце для тексту 9"/>
          <p:cNvSpPr>
            <a:spLocks noGrp="1"/>
          </p:cNvSpPr>
          <p:nvPr>
            <p:ph type="body" sz="half" idx="21"/>
          </p:nvPr>
        </p:nvSpPr>
        <p:spPr/>
        <p:txBody>
          <a:bodyPr rtlCol="0"/>
          <a:lstStyle/>
          <a:p>
            <a:pPr rtl="0"/>
            <a:r>
              <a:rPr lang="uk-UA" dirty="0"/>
              <a:t>Знайдіть помилку і прокоментуйте, як правильно.</a:t>
            </a:r>
          </a:p>
        </p:txBody>
      </p:sp>
    </p:spTree>
    <p:extLst>
      <p:ext uri="{BB962C8B-B14F-4D97-AF65-F5344CB8AC3E}">
        <p14:creationId xmlns:p14="http://schemas.microsoft.com/office/powerpoint/2010/main" val="3460419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dirty="0"/>
              <a:t>Домашнє завдання</a:t>
            </a:r>
          </a:p>
        </p:txBody>
      </p:sp>
      <p:sp>
        <p:nvSpPr>
          <p:cNvPr id="3" name="Місце для тексту 2"/>
          <p:cNvSpPr>
            <a:spLocks noGrp="1"/>
          </p:cNvSpPr>
          <p:nvPr>
            <p:ph type="body" idx="1"/>
          </p:nvPr>
        </p:nvSpPr>
        <p:spPr>
          <a:xfrm>
            <a:off x="4265610" y="3733800"/>
            <a:ext cx="6858002" cy="720754"/>
          </a:xfrm>
        </p:spPr>
        <p:txBody>
          <a:bodyPr rtlCol="0"/>
          <a:lstStyle/>
          <a:p>
            <a:pPr rtl="0"/>
            <a:r>
              <a:rPr lang="uk-UA" dirty="0"/>
              <a:t>С. 168.  </a:t>
            </a:r>
            <a:r>
              <a:rPr lang="uk-UA" dirty="0" err="1"/>
              <a:t>Впр</a:t>
            </a:r>
            <a:r>
              <a:rPr lang="uk-UA" dirty="0"/>
              <a:t>. 456</a:t>
            </a:r>
          </a:p>
        </p:txBody>
      </p:sp>
    </p:spTree>
    <p:extLst>
      <p:ext uri="{BB962C8B-B14F-4D97-AF65-F5344CB8AC3E}">
        <p14:creationId xmlns:p14="http://schemas.microsoft.com/office/powerpoint/2010/main" val="1805748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dirty="0"/>
              <a:t>Додайте заголовок слайда – 5</a:t>
            </a:r>
          </a:p>
        </p:txBody>
      </p:sp>
      <p:sp>
        <p:nvSpPr>
          <p:cNvPr id="3" name="Місце для тексту 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5" name="Місце для тексту 4"/>
          <p:cNvSpPr>
            <a:spLocks noGrp="1"/>
          </p:cNvSpPr>
          <p:nvPr>
            <p:ph type="body" sz="quarter" idx="3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17403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dirty="0"/>
              <a:t>Додайте заголовок слайда – 6</a:t>
            </a:r>
          </a:p>
        </p:txBody>
      </p:sp>
    </p:spTree>
    <p:extLst>
      <p:ext uri="{BB962C8B-B14F-4D97-AF65-F5344CB8AC3E}">
        <p14:creationId xmlns:p14="http://schemas.microsoft.com/office/powerpoint/2010/main" val="3427522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749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dirty="0"/>
              <a:t>Додайте заголовок слайда – 7</a:t>
            </a:r>
          </a:p>
        </p:txBody>
      </p:sp>
      <p:sp>
        <p:nvSpPr>
          <p:cNvPr id="3" name="Місце для вмісту 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тексту 3"/>
          <p:cNvSpPr>
            <a:spLocks noGrp="1"/>
          </p:cNvSpPr>
          <p:nvPr>
            <p:ph type="body" sz="half" idx="2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05728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000107-3798-45CF-98A5-86948A9FC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Мета уроку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D4704AC-181A-47B8-BCF4-65137577DD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02040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B92D84-3D94-4C67-94D0-9B7E720DF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Вітання </a:t>
            </a:r>
            <a:endParaRPr lang="ru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E309E18-3CD1-460E-8467-9BF32CC789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Доброго вам ранку, </a:t>
            </a:r>
            <a:r>
              <a:rPr lang="ru-RU" sz="3200" b="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мої</a:t>
            </a:r>
            <a:r>
              <a:rPr lang="ru-RU" sz="3200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3200" b="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любі</a:t>
            </a:r>
            <a:r>
              <a:rPr lang="ru-RU" sz="3200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3200" b="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діти</a:t>
            </a:r>
            <a:r>
              <a:rPr lang="ru-RU" sz="3200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!</a:t>
            </a:r>
            <a:br>
              <a:rPr lang="ru-RU" sz="3200" i="1" dirty="0"/>
            </a:br>
            <a:r>
              <a:rPr lang="ru-RU" sz="3200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Час </a:t>
            </a:r>
            <a:r>
              <a:rPr lang="ru-RU" sz="3200" b="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прийшов</a:t>
            </a:r>
            <a:r>
              <a:rPr lang="ru-RU" sz="3200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3200" b="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учитись</a:t>
            </a:r>
            <a:r>
              <a:rPr lang="ru-RU" sz="3200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, час </a:t>
            </a:r>
            <a:r>
              <a:rPr lang="ru-RU" sz="3200" b="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прийшов</a:t>
            </a:r>
            <a:r>
              <a:rPr lang="ru-RU" sz="3200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3200" b="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радіти</a:t>
            </a:r>
            <a:r>
              <a:rPr lang="ru-RU" sz="3200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.</a:t>
            </a:r>
            <a:br>
              <a:rPr lang="ru-RU" sz="3200" i="1" dirty="0"/>
            </a:br>
            <a:r>
              <a:rPr lang="ru-RU" sz="3200" b="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Бо</a:t>
            </a:r>
            <a:r>
              <a:rPr lang="ru-RU" sz="3200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3200" b="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знання</a:t>
            </a:r>
            <a:r>
              <a:rPr lang="ru-RU" sz="3200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у </a:t>
            </a:r>
            <a:r>
              <a:rPr lang="ru-RU" sz="3200" b="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світі</a:t>
            </a:r>
            <a:r>
              <a:rPr lang="ru-RU" sz="3200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— </a:t>
            </a:r>
            <a:r>
              <a:rPr lang="ru-RU" sz="3200" b="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це</a:t>
            </a:r>
            <a:r>
              <a:rPr lang="ru-RU" sz="3200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велика сила!</a:t>
            </a:r>
            <a:br>
              <a:rPr lang="ru-RU" sz="3200" i="1" dirty="0"/>
            </a:br>
            <a:r>
              <a:rPr lang="ru-RU" sz="3200" b="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Лиш</a:t>
            </a:r>
            <a:r>
              <a:rPr lang="ru-RU" sz="3200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3200" b="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знання</a:t>
            </a:r>
            <a:r>
              <a:rPr lang="ru-RU" sz="3200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і </a:t>
            </a:r>
            <a:r>
              <a:rPr lang="ru-RU" sz="3200" b="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мудрість</a:t>
            </a:r>
            <a:r>
              <a:rPr lang="ru-RU" sz="3200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3200" b="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надають</a:t>
            </a:r>
            <a:r>
              <a:rPr lang="ru-RU" sz="3200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нам </a:t>
            </a:r>
            <a:r>
              <a:rPr lang="ru-RU" sz="3200" b="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крила</a:t>
            </a:r>
            <a:r>
              <a:rPr lang="ru-RU" sz="3200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!</a:t>
            </a:r>
            <a:endParaRPr lang="ru-UA" sz="3200" i="1" dirty="0"/>
          </a:p>
        </p:txBody>
      </p:sp>
    </p:spTree>
    <p:extLst>
      <p:ext uri="{BB962C8B-B14F-4D97-AF65-F5344CB8AC3E}">
        <p14:creationId xmlns:p14="http://schemas.microsoft.com/office/powerpoint/2010/main" val="1223996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BB981E-9F6D-4876-BF7C-D008216A5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/>
              <a:t>Виправте</a:t>
            </a:r>
            <a:r>
              <a:rPr lang="uk-UA" dirty="0"/>
              <a:t> помилки та </a:t>
            </a:r>
            <a:r>
              <a:rPr lang="uk-UA" dirty="0" err="1"/>
              <a:t>поставте</a:t>
            </a:r>
            <a:r>
              <a:rPr lang="uk-UA" dirty="0"/>
              <a:t> розділові знаки</a:t>
            </a:r>
            <a:endParaRPr lang="ru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065A7DA-0C62-4F8B-898D-330F639998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Добрий</a:t>
            </a:r>
            <a:r>
              <a:rPr lang="ru-RU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день  моя земелька-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мати</a:t>
            </a:r>
            <a:r>
              <a:rPr lang="ru-RU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!</a:t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Небу голубе 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тобі</a:t>
            </a:r>
            <a:r>
              <a:rPr lang="ru-RU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палкий</a:t>
            </a:r>
            <a:r>
              <a:rPr lang="ru-RU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привіт</a:t>
            </a:r>
            <a:r>
              <a:rPr lang="ru-RU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!</a:t>
            </a:r>
            <a:br>
              <a:rPr lang="ru-RU" dirty="0"/>
            </a:br>
            <a:r>
              <a:rPr lang="ru-RU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Вже</a:t>
            </a:r>
            <a:r>
              <a:rPr lang="ru-RU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пора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прейшла</a:t>
            </a:r>
            <a:r>
              <a:rPr lang="ru-RU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висну </a:t>
            </a:r>
            <a:r>
              <a:rPr lang="ru-RU" dirty="0" err="1">
                <a:solidFill>
                  <a:srgbClr val="000000"/>
                </a:solidFill>
                <a:latin typeface="Verdana" panose="020B0604030504040204" pitchFamily="34" charset="0"/>
              </a:rPr>
              <a:t>з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трічати</a:t>
            </a:r>
            <a:r>
              <a:rPr lang="ru-RU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,</a:t>
            </a:r>
            <a:br>
              <a:rPr lang="ru-RU" dirty="0"/>
            </a:br>
            <a:r>
              <a:rPr lang="ru-RU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Роскривай</a:t>
            </a:r>
            <a:r>
              <a:rPr lang="ru-RU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обійми</a:t>
            </a:r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ru-RU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милий</a:t>
            </a:r>
            <a:r>
              <a:rPr lang="ru-RU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світу</a:t>
            </a:r>
            <a:r>
              <a:rPr lang="ru-RU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!</a:t>
            </a:r>
          </a:p>
          <a:p>
            <a:endParaRPr lang="ru-RU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r>
              <a:rPr lang="ru-RU" dirty="0" err="1">
                <a:solidFill>
                  <a:srgbClr val="00B050"/>
                </a:solidFill>
                <a:latin typeface="Verdana" panose="020B0604030504040204" pitchFamily="34" charset="0"/>
              </a:rPr>
              <a:t>Кличний</a:t>
            </a:r>
            <a:r>
              <a:rPr lang="ru-RU" dirty="0">
                <a:solidFill>
                  <a:srgbClr val="00B050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Verdana" panose="020B0604030504040204" pitchFamily="34" charset="0"/>
              </a:rPr>
              <a:t>відмінок</a:t>
            </a:r>
            <a:r>
              <a:rPr lang="ru-RU" dirty="0">
                <a:solidFill>
                  <a:srgbClr val="00B050"/>
                </a:solidFill>
                <a:latin typeface="Verdana" panose="020B0604030504040204" pitchFamily="34" charset="0"/>
              </a:rPr>
              <a:t> для </a:t>
            </a:r>
            <a:r>
              <a:rPr lang="ru-RU" dirty="0" err="1">
                <a:solidFill>
                  <a:srgbClr val="00B050"/>
                </a:solidFill>
                <a:latin typeface="Verdana" panose="020B0604030504040204" pitchFamily="34" charset="0"/>
              </a:rPr>
              <a:t>іменників</a:t>
            </a:r>
            <a:r>
              <a:rPr lang="ru-RU" dirty="0">
                <a:solidFill>
                  <a:srgbClr val="00B050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Verdana" panose="020B0604030504040204" pitchFamily="34" charset="0"/>
              </a:rPr>
              <a:t>середнього</a:t>
            </a:r>
            <a:r>
              <a:rPr lang="ru-RU" dirty="0">
                <a:solidFill>
                  <a:srgbClr val="00B050"/>
                </a:solidFill>
                <a:latin typeface="Verdana" panose="020B0604030504040204" pitchFamily="34" charset="0"/>
              </a:rPr>
              <a:t> роду!</a:t>
            </a:r>
          </a:p>
          <a:p>
            <a:r>
              <a:rPr lang="ru-RU" dirty="0">
                <a:solidFill>
                  <a:srgbClr val="00B050"/>
                </a:solidFill>
                <a:latin typeface="Verdana" panose="020B0604030504040204" pitchFamily="34" charset="0"/>
              </a:rPr>
              <a:t>Н=К</a:t>
            </a:r>
            <a:endParaRPr lang="ru-UA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796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 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Доповніть</a:t>
            </a:r>
            <a:r>
              <a:rPr lang="ru-RU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речення</a:t>
            </a:r>
            <a:r>
              <a:rPr lang="ru-RU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звертаннями</a:t>
            </a:r>
            <a:r>
              <a:rPr lang="ru-RU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до 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персонажів</a:t>
            </a:r>
            <a:r>
              <a:rPr lang="ru-RU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українських</a:t>
            </a:r>
            <a:r>
              <a:rPr lang="ru-RU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народних</a:t>
            </a:r>
            <a:r>
              <a:rPr lang="ru-RU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казок</a:t>
            </a:r>
            <a:endParaRPr lang="uk-UA" dirty="0"/>
          </a:p>
        </p:txBody>
      </p:sp>
      <p:sp>
        <p:nvSpPr>
          <p:cNvPr id="7" name="Місце для тексту 6"/>
          <p:cNvSpPr>
            <a:spLocks noGrp="1"/>
          </p:cNvSpPr>
          <p:nvPr>
            <p:ph type="body" sz="half" idx="2"/>
          </p:nvPr>
        </p:nvSpPr>
        <p:spPr/>
        <p:txBody>
          <a:bodyPr rtlCol="0"/>
          <a:lstStyle/>
          <a:p>
            <a:pPr rtl="0"/>
            <a:r>
              <a:rPr lang="ru-RU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… 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візьміть</a:t>
            </a:r>
            <a:r>
              <a:rPr lang="ru-RU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мене на 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крилята</a:t>
            </a:r>
            <a:r>
              <a:rPr lang="ru-RU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понесіть</a:t>
            </a:r>
            <a:r>
              <a:rPr lang="ru-RU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до батенька.</a:t>
            </a:r>
            <a:endParaRPr lang="uk-UA" dirty="0"/>
          </a:p>
        </p:txBody>
      </p:sp>
      <p:pic>
        <p:nvPicPr>
          <p:cNvPr id="2" name="Місце для зображення 1">
            <a:extLst>
              <a:ext uri="{FF2B5EF4-FFF2-40B4-BE49-F238E27FC236}">
                <a16:creationId xmlns:a16="http://schemas.microsoft.com/office/drawing/2014/main" id="{1F0BC9D8-A445-46FA-A11C-87715DEC98A6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/>
          <a:srcRect l="11260" r="11260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0" name="Місце для тексту 9"/>
          <p:cNvSpPr>
            <a:spLocks noGrp="1"/>
          </p:cNvSpPr>
          <p:nvPr>
            <p:ph type="body" sz="half" idx="19"/>
          </p:nvPr>
        </p:nvSpPr>
        <p:spPr/>
        <p:txBody>
          <a:bodyPr rtlCol="0"/>
          <a:lstStyle/>
          <a:p>
            <a:pPr rtl="0"/>
            <a:r>
              <a:rPr lang="ru-RU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…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приплинь</a:t>
            </a:r>
            <a:r>
              <a:rPr lang="ru-RU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приплинь</a:t>
            </a:r>
            <a:r>
              <a:rPr lang="ru-RU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до бережка! Дам я 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тобі</a:t>
            </a:r>
            <a:r>
              <a:rPr lang="ru-RU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їсти</a:t>
            </a:r>
            <a:r>
              <a:rPr lang="ru-RU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й 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пити</a:t>
            </a:r>
            <a:r>
              <a:rPr lang="ru-RU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.</a:t>
            </a:r>
            <a:endParaRPr lang="uk-UA" dirty="0"/>
          </a:p>
        </p:txBody>
      </p:sp>
      <p:pic>
        <p:nvPicPr>
          <p:cNvPr id="1026" name="Picture 2" descr="Ілюстрації до казки “Івасик-Телесик” | | Про Україну">
            <a:extLst>
              <a:ext uri="{FF2B5EF4-FFF2-40B4-BE49-F238E27FC236}">
                <a16:creationId xmlns:a16="http://schemas.microsoft.com/office/drawing/2014/main" id="{7E909DD2-3DFE-4904-B692-44A52BA9DEA8}"/>
              </a:ext>
            </a:extLst>
          </p:cNvPr>
          <p:cNvPicPr>
            <a:picLocks noGrp="1" noChangeAspect="1" noChangeArrowheads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3" r="11623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163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 7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ru-RU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Доповніть</a:t>
            </a:r>
            <a:r>
              <a:rPr lang="ru-RU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речення</a:t>
            </a:r>
            <a:r>
              <a:rPr lang="ru-RU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звертаннями</a:t>
            </a:r>
            <a:r>
              <a:rPr lang="ru-RU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до 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персонажів</a:t>
            </a:r>
            <a:r>
              <a:rPr lang="ru-RU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українських</a:t>
            </a:r>
            <a:r>
              <a:rPr lang="ru-RU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народних</a:t>
            </a:r>
            <a:r>
              <a:rPr lang="ru-RU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казок</a:t>
            </a:r>
            <a:endParaRPr lang="uk-UA" dirty="0"/>
          </a:p>
        </p:txBody>
      </p:sp>
      <p:pic>
        <p:nvPicPr>
          <p:cNvPr id="2" name="Місце для зображення 1">
            <a:extLst>
              <a:ext uri="{FF2B5EF4-FFF2-40B4-BE49-F238E27FC236}">
                <a16:creationId xmlns:a16="http://schemas.microsoft.com/office/drawing/2014/main" id="{284623AB-B860-4A63-95C4-9EB775C35A58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/>
          <a:srcRect l="10696" r="1069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9" name="Місце для тексту 8"/>
          <p:cNvSpPr>
            <a:spLocks noGrp="1"/>
          </p:cNvSpPr>
          <p:nvPr>
            <p:ph type="body" sz="half" idx="2"/>
          </p:nvPr>
        </p:nvSpPr>
        <p:spPr/>
        <p:txBody>
          <a:bodyPr rtlCol="0"/>
          <a:lstStyle/>
          <a:p>
            <a:pPr rtl="0"/>
            <a:r>
              <a:rPr lang="ru-RU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Ловись</a:t>
            </a:r>
            <a:r>
              <a:rPr lang="ru-RU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… велика та все велика!</a:t>
            </a:r>
            <a:endParaRPr lang="uk-UA" dirty="0"/>
          </a:p>
        </p:txBody>
      </p:sp>
      <p:sp>
        <p:nvSpPr>
          <p:cNvPr id="10" name="Місце для зображення 9" descr="Пустий покажчик місця заповнення для зображення Клацніть покажчик місця заповнення та виберіть зображення, яке потрібно додати."/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13" name="Місце для тексту 12"/>
          <p:cNvSpPr>
            <a:spLocks noGrp="1"/>
          </p:cNvSpPr>
          <p:nvPr>
            <p:ph type="body" sz="half" idx="21"/>
          </p:nvPr>
        </p:nvSpPr>
        <p:spPr/>
        <p:txBody>
          <a:bodyPr rtlCol="0">
            <a:normAutofit fontScale="92500" lnSpcReduction="20000"/>
          </a:bodyPr>
          <a:lstStyle/>
          <a:p>
            <a:pPr rtl="0"/>
            <a:r>
              <a:rPr lang="ru-RU" b="0" i="0" dirty="0" err="1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Рознесли</a:t>
            </a:r>
            <a:r>
              <a:rPr lang="ru-RU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всі</a:t>
            </a:r>
            <a:r>
              <a:rPr lang="ru-RU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перепони</a:t>
            </a:r>
            <a:r>
              <a:rPr lang="ru-RU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,</a:t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Гнули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грати</a:t>
            </a:r>
            <a:r>
              <a:rPr lang="ru-RU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мов</a:t>
            </a:r>
            <a:r>
              <a:rPr lang="ru-RU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прути</a:t>
            </a:r>
            <a:r>
              <a:rPr lang="ru-RU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:</a:t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— Гей, веселий …,</a:t>
            </a:r>
            <a:br>
              <a:rPr lang="ru-RU" dirty="0"/>
            </a:br>
            <a:r>
              <a:rPr lang="ru-RU" b="0" i="0" dirty="0" err="1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Це</a:t>
            </a:r>
            <a:r>
              <a:rPr lang="ru-RU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прийшли</a:t>
            </a:r>
            <a:r>
              <a:rPr lang="ru-RU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твої</a:t>
            </a:r>
            <a:r>
              <a:rPr lang="ru-RU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брати</a:t>
            </a:r>
            <a:r>
              <a:rPr lang="ru-RU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!</a:t>
            </a:r>
            <a:endParaRPr lang="uk-UA" dirty="0"/>
          </a:p>
        </p:txBody>
      </p:sp>
      <p:sp>
        <p:nvSpPr>
          <p:cNvPr id="12" name="Місце для зображення 11" descr="Пустий покажчик місця заповнення для зображення Клацніть покажчик місця заповнення та виберіть зображення, яке потрібно додати."/>
          <p:cNvSpPr>
            <a:spLocks noGrp="1"/>
          </p:cNvSpPr>
          <p:nvPr>
            <p:ph type="pic" sz="quarter" idx="20"/>
          </p:nvPr>
        </p:nvSpPr>
        <p:spPr/>
      </p:sp>
      <p:sp>
        <p:nvSpPr>
          <p:cNvPr id="14" name="Місце для тексту 13"/>
          <p:cNvSpPr>
            <a:spLocks noGrp="1"/>
          </p:cNvSpPr>
          <p:nvPr>
            <p:ph type="body" sz="half" idx="22"/>
          </p:nvPr>
        </p:nvSpPr>
        <p:spPr/>
        <p:txBody>
          <a:bodyPr rtlCol="0"/>
          <a:lstStyle/>
          <a:p>
            <a:pPr rtl="0"/>
            <a:r>
              <a:rPr lang="ru-RU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Гей,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ледачі</a:t>
            </a:r>
            <a:r>
              <a:rPr lang="ru-RU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 …!</a:t>
            </a:r>
            <a:br>
              <a:rPr lang="ru-RU" dirty="0"/>
            </a:br>
            <a:r>
              <a:rPr lang="ru-RU" b="0" i="0" dirty="0" err="1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Хто</a:t>
            </a:r>
            <a:r>
              <a:rPr lang="ru-RU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впіймає</a:t>
            </a:r>
            <a:r>
              <a:rPr lang="ru-RU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Лоскотона</a:t>
            </a:r>
            <a:r>
              <a:rPr lang="ru-RU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,</a:t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Буде муж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моїй</a:t>
            </a:r>
            <a:r>
              <a:rPr lang="ru-RU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дочці</a:t>
            </a:r>
            <a:r>
              <a:rPr lang="ru-RU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!</a:t>
            </a:r>
            <a:endParaRPr lang="uk-UA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FD17BC-552B-4631-9E4F-900AFE93E7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5825" y="1761688"/>
            <a:ext cx="2800350" cy="277630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723B4E6-FB89-476C-872C-6433E111D7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2281" y="1824285"/>
            <a:ext cx="2656285" cy="2776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303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dirty="0"/>
              <a:t>Займенники у звертаннях</a:t>
            </a:r>
          </a:p>
        </p:txBody>
      </p:sp>
      <p:sp>
        <p:nvSpPr>
          <p:cNvPr id="14" name="Місце для вмісту 13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ru-RU" b="0" i="1" dirty="0">
                <a:solidFill>
                  <a:srgbClr val="76A900"/>
                </a:solidFill>
                <a:effectLst/>
                <a:latin typeface="Open Sans" panose="020B0606030504020204" pitchFamily="34" charset="0"/>
              </a:rPr>
              <a:t>Ви</a:t>
            </a:r>
            <a:r>
              <a:rPr lang="ru-RU" b="0" i="1" dirty="0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ru-RU" b="0" i="1" dirty="0" err="1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співці</a:t>
            </a:r>
            <a:r>
              <a:rPr lang="ru-RU" b="0" i="1" dirty="0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ru-RU" b="0" i="1" dirty="0" err="1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славетні</a:t>
            </a:r>
            <a:r>
              <a:rPr lang="ru-RU" b="0" i="1" dirty="0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ru-RU" b="0" i="1" dirty="0" err="1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наші</a:t>
            </a:r>
            <a:r>
              <a:rPr lang="ru-RU" b="0" i="1" dirty="0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, </a:t>
            </a:r>
            <a:r>
              <a:rPr lang="ru-RU" b="0" i="1" dirty="0" err="1">
                <a:solidFill>
                  <a:srgbClr val="76A900"/>
                </a:solidFill>
                <a:effectLst/>
                <a:latin typeface="Open Sans" panose="020B0606030504020204" pitchFamily="34" charset="0"/>
              </a:rPr>
              <a:t>ви</a:t>
            </a:r>
            <a:r>
              <a:rPr lang="ru-RU" b="0" i="1" dirty="0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ru-RU" b="0" i="1" dirty="0" err="1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красо</a:t>
            </a:r>
            <a:r>
              <a:rPr lang="ru-RU" b="0" i="1" dirty="0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ru-RU" b="0" i="1" dirty="0" err="1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всього</a:t>
            </a:r>
            <a:r>
              <a:rPr lang="ru-RU" b="0" i="1" dirty="0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 народу! </a:t>
            </a:r>
          </a:p>
          <a:p>
            <a:pPr rtl="0"/>
            <a:r>
              <a:rPr lang="ru-RU" b="0" i="1" dirty="0" err="1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Oй</a:t>
            </a:r>
            <a:r>
              <a:rPr lang="ru-RU" b="0" i="1" dirty="0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 </a:t>
            </a:r>
            <a:r>
              <a:rPr lang="ru-RU" b="0" i="1" dirty="0" err="1">
                <a:solidFill>
                  <a:srgbClr val="76A900"/>
                </a:solidFill>
                <a:effectLst/>
                <a:latin typeface="Open Sans" panose="020B0606030504020204" pitchFamily="34" charset="0"/>
              </a:rPr>
              <a:t>ти</a:t>
            </a:r>
            <a:r>
              <a:rPr lang="ru-RU" b="0" i="1" dirty="0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ru-RU" b="0" i="1" dirty="0" err="1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дівчино</a:t>
            </a:r>
            <a:r>
              <a:rPr lang="ru-RU" b="0" i="1" dirty="0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, з </a:t>
            </a:r>
            <a:r>
              <a:rPr lang="ru-RU" b="0" i="1" dirty="0" err="1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горіха</a:t>
            </a:r>
            <a:r>
              <a:rPr lang="ru-RU" b="0" i="1" dirty="0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 зерня (І. Франко).</a:t>
            </a:r>
          </a:p>
          <a:p>
            <a:pPr rtl="0"/>
            <a:r>
              <a:rPr lang="ru-RU" b="0" i="1" dirty="0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Слово, моя </a:t>
            </a:r>
            <a:r>
              <a:rPr lang="ru-RU" b="0" i="1" dirty="0" err="1">
                <a:solidFill>
                  <a:srgbClr val="76A900"/>
                </a:solidFill>
                <a:effectLst/>
                <a:latin typeface="Open Sans" panose="020B0606030504020204" pitchFamily="34" charset="0"/>
              </a:rPr>
              <a:t>ти</a:t>
            </a:r>
            <a:r>
              <a:rPr lang="ru-RU" b="0" i="1" dirty="0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 </a:t>
            </a:r>
            <a:r>
              <a:rPr lang="ru-RU" b="0" i="1" dirty="0" err="1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єдиная</a:t>
            </a:r>
            <a:r>
              <a:rPr lang="ru-RU" b="0" i="1" dirty="0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ru-RU" b="0" i="1" dirty="0" err="1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зброє</a:t>
            </a:r>
            <a:r>
              <a:rPr lang="ru-RU" b="0" i="1" dirty="0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, ми не </a:t>
            </a:r>
            <a:r>
              <a:rPr lang="ru-RU" b="0" i="1" dirty="0" err="1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повинні</a:t>
            </a:r>
            <a:r>
              <a:rPr lang="ru-RU" b="0" i="1" dirty="0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ru-RU" b="0" i="1" dirty="0" err="1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загинуть</a:t>
            </a:r>
            <a:r>
              <a:rPr lang="ru-RU" b="0" i="1" dirty="0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ru-RU" b="0" i="1" dirty="0" err="1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обоє</a:t>
            </a:r>
            <a:r>
              <a:rPr lang="ru-RU" b="0" i="1" dirty="0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!(З </a:t>
            </a:r>
            <a:r>
              <a:rPr lang="ru-RU" b="0" i="1" dirty="0" err="1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тв</a:t>
            </a:r>
            <a:r>
              <a:rPr lang="ru-RU" b="0" i="1" dirty="0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ru-RU" b="0" i="1" dirty="0" err="1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Лесі</a:t>
            </a:r>
            <a:r>
              <a:rPr lang="ru-RU" b="0" i="1" dirty="0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ru-RU" b="0" i="1" dirty="0" err="1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Українки</a:t>
            </a:r>
            <a:r>
              <a:rPr lang="ru-RU" b="0" i="1" dirty="0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)</a:t>
            </a:r>
          </a:p>
          <a:p>
            <a:pPr rtl="0"/>
            <a:r>
              <a:rPr lang="ru-RU" b="0" i="1" dirty="0" err="1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Звертаюся</a:t>
            </a:r>
            <a:r>
              <a:rPr lang="ru-RU" b="0" i="1" dirty="0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 до </a:t>
            </a:r>
            <a:r>
              <a:rPr lang="ru-RU" b="0" i="1" dirty="0">
                <a:solidFill>
                  <a:srgbClr val="76A900"/>
                </a:solidFill>
                <a:effectLst/>
                <a:latin typeface="Open Sans" panose="020B0606030504020204" pitchFamily="34" charset="0"/>
              </a:rPr>
              <a:t>Вас</a:t>
            </a:r>
            <a:r>
              <a:rPr lang="ru-RU" b="0" i="1" dirty="0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ru-RU" b="0" i="1" dirty="0" err="1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шановні</a:t>
            </a:r>
            <a:r>
              <a:rPr lang="ru-RU" b="0" i="1" dirty="0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  </a:t>
            </a:r>
            <a:r>
              <a:rPr lang="ru-RU" b="0" i="1" dirty="0" err="1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захисники</a:t>
            </a:r>
            <a:r>
              <a:rPr lang="ru-RU" b="0" i="1" dirty="0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ru-RU" b="0" i="1" dirty="0" err="1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Вітчизни</a:t>
            </a:r>
            <a:r>
              <a:rPr lang="ru-RU" b="0" i="1" dirty="0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ru-RU" b="0" i="1" dirty="0" err="1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зі</a:t>
            </a:r>
            <a:r>
              <a:rPr lang="ru-RU" b="0" i="1" dirty="0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 словами </a:t>
            </a:r>
            <a:r>
              <a:rPr lang="ru-RU" b="0" i="1" dirty="0" err="1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вдячності</a:t>
            </a:r>
            <a:r>
              <a:rPr lang="ru-RU" b="0" i="1" dirty="0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 й </a:t>
            </a:r>
            <a:r>
              <a:rPr lang="ru-RU" b="0" i="1" dirty="0" err="1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поваги</a:t>
            </a:r>
            <a:r>
              <a:rPr lang="ru-RU" b="0" i="1" dirty="0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 до </a:t>
            </a:r>
            <a:r>
              <a:rPr lang="ru-RU" b="0" i="1" dirty="0" err="1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Вашого</a:t>
            </a:r>
            <a:r>
              <a:rPr lang="ru-RU" b="0" i="1" dirty="0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 подвигу.</a:t>
            </a:r>
            <a:r>
              <a:rPr lang="uk-UA" b="0" i="1" dirty="0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 </a:t>
            </a:r>
          </a:p>
          <a:p>
            <a:pPr rtl="0"/>
            <a:r>
              <a:rPr lang="ru-RU" b="0" i="1" dirty="0" err="1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Чом</a:t>
            </a:r>
            <a:r>
              <a:rPr lang="ru-RU" b="0" i="1" dirty="0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 тебе  не </a:t>
            </a:r>
            <a:r>
              <a:rPr lang="ru-RU" b="0" i="1" dirty="0" err="1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вхопило</a:t>
            </a:r>
            <a:r>
              <a:rPr lang="ru-RU" b="0" i="1" dirty="0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 там у </a:t>
            </a:r>
            <a:r>
              <a:rPr lang="ru-RU" b="0" i="1" dirty="0" err="1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воді</a:t>
            </a:r>
            <a:r>
              <a:rPr lang="ru-RU" b="0" i="1" dirty="0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, </a:t>
            </a:r>
            <a:r>
              <a:rPr lang="ru-RU" b="0" i="1" dirty="0" err="1">
                <a:solidFill>
                  <a:srgbClr val="76A900"/>
                </a:solidFill>
                <a:effectLst/>
                <a:latin typeface="Open Sans" panose="020B0606030504020204" pitchFamily="34" charset="0"/>
              </a:rPr>
              <a:t>ти</a:t>
            </a:r>
            <a:r>
              <a:rPr lang="ru-RU" b="0" i="1" dirty="0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ru-RU" b="0" i="1" dirty="0" err="1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ідоляко</a:t>
            </a:r>
            <a:r>
              <a:rPr lang="ru-RU" b="0" i="1" dirty="0">
                <a:solidFill>
                  <a:srgbClr val="4E4E3F"/>
                </a:solidFill>
                <a:effectLst/>
                <a:latin typeface="Open Sans" panose="020B0606030504020204" pitchFamily="34" charset="0"/>
              </a:rPr>
              <a:t>! (В. Винниченко)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8107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4CDE17-8C95-48BB-AE7F-E24C76561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4516" y="304800"/>
            <a:ext cx="9689097" cy="651545"/>
          </a:xfrm>
        </p:spPr>
        <p:txBody>
          <a:bodyPr>
            <a:normAutofit/>
          </a:bodyPr>
          <a:lstStyle/>
          <a:p>
            <a:r>
              <a:rPr lang="ru-RU" sz="1800" b="1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«</a:t>
            </a:r>
            <a:r>
              <a:rPr lang="ru-RU" sz="1800" b="1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Лінгвістичний</a:t>
            </a:r>
            <a:r>
              <a:rPr lang="ru-RU" sz="1800" b="1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баскетбол»</a:t>
            </a:r>
            <a:endParaRPr lang="ru-UA" sz="18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8F3EBBB-D7F2-4561-A187-6BAC54F873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120" y="1023457"/>
            <a:ext cx="10452494" cy="5293453"/>
          </a:xfrm>
        </p:spPr>
        <p:txBody>
          <a:bodyPr>
            <a:normAutofit fontScale="40000" lnSpcReduction="20000"/>
          </a:bodyPr>
          <a:lstStyle/>
          <a:p>
            <a:pPr algn="l">
              <a:buFont typeface="+mj-lt"/>
              <a:buAutoNum type="arabicPeriod"/>
            </a:pPr>
            <a:r>
              <a:rPr lang="ru-RU" sz="4300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Чи</a:t>
            </a:r>
            <a:r>
              <a:rPr lang="ru-RU" sz="4300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4300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поширюються</a:t>
            </a:r>
            <a:r>
              <a:rPr lang="ru-RU" sz="4300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4300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звертання</a:t>
            </a:r>
            <a:r>
              <a:rPr lang="ru-RU" sz="4300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? </a:t>
            </a:r>
          </a:p>
          <a:p>
            <a:pPr algn="l">
              <a:buFont typeface="+mj-lt"/>
              <a:buAutoNum type="arabicPeriod"/>
            </a:pPr>
            <a:r>
              <a:rPr lang="ru-RU" sz="4300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Звертання</a:t>
            </a:r>
            <a:r>
              <a:rPr lang="ru-RU" sz="4300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4300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виділяємо</a:t>
            </a:r>
            <a:r>
              <a:rPr lang="ru-RU" sz="4300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на </a:t>
            </a:r>
            <a:r>
              <a:rPr lang="ru-RU" sz="4300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письмі</a:t>
            </a:r>
            <a:r>
              <a:rPr lang="ru-RU" sz="4300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лапками? </a:t>
            </a:r>
            <a:endParaRPr lang="ru-RU" sz="4300" dirty="0">
              <a:solidFill>
                <a:srgbClr val="404040"/>
              </a:solidFill>
              <a:latin typeface="Arial" panose="020B0604020202020204" pitchFamily="34" charset="0"/>
            </a:endParaRPr>
          </a:p>
          <a:p>
            <a:pPr algn="l">
              <a:buFont typeface="+mj-lt"/>
              <a:buAutoNum type="arabicPeriod"/>
            </a:pPr>
            <a:r>
              <a:rPr lang="ru-RU" sz="4300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Звертання</a:t>
            </a:r>
            <a:r>
              <a:rPr lang="ru-RU" sz="4300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4300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називає</a:t>
            </a:r>
            <a:r>
              <a:rPr lang="ru-RU" sz="4300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того, до кого </a:t>
            </a:r>
            <a:r>
              <a:rPr lang="ru-RU" sz="4300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звертаються</a:t>
            </a:r>
            <a:r>
              <a:rPr lang="ru-RU" sz="4300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? </a:t>
            </a:r>
            <a:endParaRPr lang="ru-RU" sz="4300" dirty="0">
              <a:solidFill>
                <a:srgbClr val="404040"/>
              </a:solidFill>
              <a:latin typeface="Arial" panose="020B0604020202020204" pitchFamily="34" charset="0"/>
            </a:endParaRPr>
          </a:p>
          <a:p>
            <a:pPr algn="l">
              <a:buFont typeface="+mj-lt"/>
              <a:buAutoNum type="arabicPeriod"/>
            </a:pPr>
            <a:r>
              <a:rPr lang="ru-RU" sz="4300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Звертання</a:t>
            </a:r>
            <a:r>
              <a:rPr lang="ru-RU" sz="4300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4300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може</a:t>
            </a:r>
            <a:r>
              <a:rPr lang="ru-RU" sz="4300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бути членом </a:t>
            </a:r>
            <a:r>
              <a:rPr lang="ru-RU" sz="4300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речення</a:t>
            </a:r>
            <a:r>
              <a:rPr lang="ru-RU" sz="4300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? </a:t>
            </a:r>
          </a:p>
          <a:p>
            <a:pPr algn="l">
              <a:buFont typeface="+mj-lt"/>
              <a:buAutoNum type="arabicPeriod"/>
            </a:pPr>
            <a:r>
              <a:rPr lang="ru-RU" sz="4300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Найчастіше</a:t>
            </a:r>
            <a:r>
              <a:rPr lang="ru-RU" sz="4300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4300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звертання</a:t>
            </a:r>
            <a:r>
              <a:rPr lang="ru-RU" sz="4300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4300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може</a:t>
            </a:r>
            <a:r>
              <a:rPr lang="ru-RU" sz="4300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бути </a:t>
            </a:r>
            <a:r>
              <a:rPr lang="ru-RU" sz="4300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виражене</a:t>
            </a:r>
            <a:r>
              <a:rPr lang="ru-RU" sz="4300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4300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займенником</a:t>
            </a:r>
            <a:r>
              <a:rPr lang="ru-RU" sz="4300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? </a:t>
            </a:r>
          </a:p>
          <a:p>
            <a:pPr algn="l">
              <a:buFont typeface="+mj-lt"/>
              <a:buAutoNum type="arabicPeriod"/>
            </a:pPr>
            <a:r>
              <a:rPr lang="ru-RU" sz="4300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Звертання</a:t>
            </a:r>
            <a:r>
              <a:rPr lang="ru-RU" sz="4300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4300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завжди</a:t>
            </a:r>
            <a:r>
              <a:rPr lang="ru-RU" sz="4300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4300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стоїть</a:t>
            </a:r>
            <a:r>
              <a:rPr lang="ru-RU" sz="4300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на початку </a:t>
            </a:r>
            <a:r>
              <a:rPr lang="ru-RU" sz="4300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речення</a:t>
            </a:r>
            <a:r>
              <a:rPr lang="ru-RU" sz="4300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? </a:t>
            </a:r>
          </a:p>
          <a:p>
            <a:pPr algn="l">
              <a:buFont typeface="+mj-lt"/>
              <a:buAutoNum type="arabicPeriod"/>
            </a:pPr>
            <a:r>
              <a:rPr lang="ru-RU" sz="4300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Звертання</a:t>
            </a:r>
            <a:r>
              <a:rPr lang="ru-RU" sz="4300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4300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використовується</a:t>
            </a:r>
            <a:r>
              <a:rPr lang="ru-RU" sz="4300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в </a:t>
            </a:r>
            <a:r>
              <a:rPr lang="ru-RU" sz="4300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науковому</a:t>
            </a:r>
            <a:r>
              <a:rPr lang="ru-RU" sz="4300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4300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стилі</a:t>
            </a:r>
            <a:r>
              <a:rPr lang="ru-RU" sz="4300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? </a:t>
            </a:r>
          </a:p>
          <a:p>
            <a:pPr algn="l">
              <a:buFont typeface="+mj-lt"/>
              <a:buAutoNum type="arabicPeriod"/>
            </a:pPr>
            <a:r>
              <a:rPr lang="ru-RU" sz="4300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Усередині</a:t>
            </a:r>
            <a:r>
              <a:rPr lang="ru-RU" sz="4300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4300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речення</a:t>
            </a:r>
            <a:r>
              <a:rPr lang="ru-RU" sz="4300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4300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звертання</a:t>
            </a:r>
            <a:r>
              <a:rPr lang="ru-RU" sz="4300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4300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виділяємо</a:t>
            </a:r>
            <a:r>
              <a:rPr lang="ru-RU" sz="4300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з </a:t>
            </a:r>
            <a:r>
              <a:rPr lang="ru-RU" sz="4300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обох</a:t>
            </a:r>
            <a:r>
              <a:rPr lang="ru-RU" sz="4300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4300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боків</a:t>
            </a:r>
            <a:r>
              <a:rPr lang="ru-RU" sz="4300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комами? </a:t>
            </a:r>
          </a:p>
          <a:p>
            <a:pPr algn="l">
              <a:buFont typeface="+mj-lt"/>
              <a:buAutoNum type="arabicPeriod"/>
            </a:pPr>
            <a:r>
              <a:rPr lang="ru-RU" sz="4300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При </a:t>
            </a:r>
            <a:r>
              <a:rPr lang="ru-RU" sz="4300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звертанні</a:t>
            </a:r>
            <a:r>
              <a:rPr lang="ru-RU" sz="4300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4300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може</a:t>
            </a:r>
            <a:r>
              <a:rPr lang="ru-RU" sz="4300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бути знак оклику? </a:t>
            </a:r>
          </a:p>
          <a:p>
            <a:pPr algn="l">
              <a:buFont typeface="+mj-lt"/>
              <a:buAutoNum type="arabicPeriod"/>
            </a:pPr>
            <a:r>
              <a:rPr lang="ru-RU" sz="4300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Чи</a:t>
            </a:r>
            <a:r>
              <a:rPr lang="ru-RU" sz="4300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4300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може</a:t>
            </a:r>
            <a:r>
              <a:rPr lang="ru-RU" sz="4300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4300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вживатися</a:t>
            </a:r>
            <a:r>
              <a:rPr lang="ru-RU" sz="4300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4300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звертання</a:t>
            </a:r>
            <a:r>
              <a:rPr lang="ru-RU" sz="4300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в </a:t>
            </a:r>
            <a:r>
              <a:rPr lang="ru-RU" sz="4300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множині</a:t>
            </a:r>
            <a:r>
              <a:rPr lang="ru-RU" sz="4300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? </a:t>
            </a:r>
          </a:p>
          <a:p>
            <a:pPr algn="l">
              <a:buFont typeface="+mj-lt"/>
              <a:buAutoNum type="arabicPeriod"/>
            </a:pPr>
            <a:r>
              <a:rPr lang="ru-RU" sz="4300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Основне</a:t>
            </a:r>
            <a:r>
              <a:rPr lang="ru-RU" sz="4300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4300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значення</a:t>
            </a:r>
            <a:r>
              <a:rPr lang="ru-RU" sz="4300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4300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звертання</a:t>
            </a:r>
            <a:r>
              <a:rPr lang="ru-RU" sz="4300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4300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смислове</a:t>
            </a:r>
            <a:r>
              <a:rPr lang="ru-RU" sz="4300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? </a:t>
            </a:r>
          </a:p>
          <a:p>
            <a:pPr algn="l">
              <a:buFont typeface="+mj-lt"/>
              <a:buAutoNum type="arabicPeriod"/>
            </a:pPr>
            <a:r>
              <a:rPr lang="ru-RU" sz="4300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Слова о, ой, </a:t>
            </a:r>
            <a:r>
              <a:rPr lang="ru-RU" sz="4300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теж</a:t>
            </a:r>
            <a:r>
              <a:rPr lang="ru-RU" sz="4300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належать до </a:t>
            </a:r>
            <a:r>
              <a:rPr lang="ru-RU" sz="4300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звертання</a:t>
            </a:r>
            <a:r>
              <a:rPr lang="ru-RU" sz="4300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?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280692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F6B405-59BA-4319-B4B9-D1D993F9E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i="1" dirty="0" err="1">
                <a:solidFill>
                  <a:srgbClr val="404040"/>
                </a:solidFill>
                <a:latin typeface="Arial" panose="020B0604020202020204" pitchFamily="34" charset="0"/>
              </a:rPr>
              <a:t>В</a:t>
            </a:r>
            <a:r>
              <a:rPr lang="ru-RU" b="0" i="1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ідповіді</a:t>
            </a:r>
            <a:r>
              <a:rPr lang="ru-RU" b="0" i="1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endParaRPr lang="ru-UA" i="1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DB4830E-5B83-464B-9957-1FF6070660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1. Так 2. Ні 3. Так 4.Ні 5. Ні 6. Ні </a:t>
            </a:r>
          </a:p>
          <a:p>
            <a:r>
              <a:rPr lang="uk-UA" dirty="0"/>
              <a:t>7.Ні 8. Так 9. Так 10. Так 11. Так 12. Ні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81761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Ілюстрація природи 16x9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2658_TF03431377" id="{41656BBC-55E8-4CFB-B338-193F37B0F879}" vid="{ABFC4142-456E-44EA-A2E5-A99F1076C736}"/>
    </a:ext>
  </a:extLst>
</a:theme>
</file>

<file path=ppt/theme/theme2.xml><?xml version="1.0" encoding="utf-8"?>
<a:theme xmlns:a="http://schemas.openxmlformats.org/drawingml/2006/main" name="Тема Offic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Презентация, посвященная природе, представленная в альбомной ориентации (широкоэкранный формат)</Template>
  <TotalTime>278</TotalTime>
  <Words>691</Words>
  <Application>Microsoft Office PowerPoint</Application>
  <PresentationFormat>Широкий екран</PresentationFormat>
  <Paragraphs>73</Paragraphs>
  <Slides>18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18</vt:i4>
      </vt:variant>
    </vt:vector>
  </HeadingPairs>
  <TitlesOfParts>
    <vt:vector size="24" baseType="lpstr">
      <vt:lpstr>Arial</vt:lpstr>
      <vt:lpstr>Georgia</vt:lpstr>
      <vt:lpstr>Open Sans</vt:lpstr>
      <vt:lpstr>Segoe Print</vt:lpstr>
      <vt:lpstr>Verdana</vt:lpstr>
      <vt:lpstr>Ілюстрація природи 16x9</vt:lpstr>
      <vt:lpstr>Звертання</vt:lpstr>
      <vt:lpstr>Мета уроку</vt:lpstr>
      <vt:lpstr>Вітання </vt:lpstr>
      <vt:lpstr>Виправте помилки та поставте розділові знаки</vt:lpstr>
      <vt:lpstr>Доповніть речення звертаннями до персонажів українських народних казок</vt:lpstr>
      <vt:lpstr>Доповніть речення звертаннями до персонажів українських народних казок</vt:lpstr>
      <vt:lpstr>Займенники у звертаннях</vt:lpstr>
      <vt:lpstr>«Лінгвістичний баскетбол»</vt:lpstr>
      <vt:lpstr> Відповіді </vt:lpstr>
      <vt:lpstr>Виберіть правильну відповідь, запишіть літеру</vt:lpstr>
      <vt:lpstr>Виберіть правильну відповідь, запишіть літеру</vt:lpstr>
      <vt:lpstr>Виберіть правильну відповідь, запишіть літеру</vt:lpstr>
      <vt:lpstr>Звертання на рекламних бігбордах</vt:lpstr>
      <vt:lpstr>Домашнє завдання</vt:lpstr>
      <vt:lpstr>Додайте заголовок слайда – 5</vt:lpstr>
      <vt:lpstr>Додайте заголовок слайда – 6</vt:lpstr>
      <vt:lpstr>Презентація PowerPoint</vt:lpstr>
      <vt:lpstr>Додайте заголовок слайда – 7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Звертання</dc:title>
  <dc:creator>Home</dc:creator>
  <cp:lastModifiedBy>R41</cp:lastModifiedBy>
  <cp:revision>15</cp:revision>
  <dcterms:created xsi:type="dcterms:W3CDTF">2021-04-06T17:20:19Z</dcterms:created>
  <dcterms:modified xsi:type="dcterms:W3CDTF">2021-12-14T16:03:17Z</dcterms:modified>
</cp:coreProperties>
</file>